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94" r:id="rId5"/>
  </p:sldMasterIdLst>
  <p:notesMasterIdLst>
    <p:notesMasterId r:id="rId22"/>
  </p:notesMasterIdLst>
  <p:handoutMasterIdLst>
    <p:handoutMasterId r:id="rId23"/>
  </p:handoutMasterIdLst>
  <p:sldIdLst>
    <p:sldId id="316" r:id="rId6"/>
    <p:sldId id="326" r:id="rId7"/>
    <p:sldId id="323" r:id="rId8"/>
    <p:sldId id="332" r:id="rId9"/>
    <p:sldId id="321" r:id="rId10"/>
    <p:sldId id="333" r:id="rId11"/>
    <p:sldId id="334" r:id="rId12"/>
    <p:sldId id="335" r:id="rId13"/>
    <p:sldId id="336" r:id="rId14"/>
    <p:sldId id="337" r:id="rId15"/>
    <p:sldId id="330" r:id="rId16"/>
    <p:sldId id="340" r:id="rId17"/>
    <p:sldId id="344" r:id="rId18"/>
    <p:sldId id="351" r:id="rId19"/>
    <p:sldId id="317" r:id="rId20"/>
    <p:sldId id="33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37ABD"/>
    <a:srgbClr val="672C46"/>
    <a:srgbClr val="D6C6F0"/>
    <a:srgbClr val="E0D9F5"/>
    <a:srgbClr val="662C45"/>
    <a:srgbClr val="662B45"/>
    <a:srgbClr val="C2A0E6"/>
    <a:srgbClr val="B58FCF"/>
    <a:srgbClr val="EAC5FF"/>
    <a:srgbClr val="F6F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3" autoAdjust="0"/>
    <p:restoredTop sz="81514" autoAdjust="0"/>
  </p:normalViewPr>
  <p:slideViewPr>
    <p:cSldViewPr snapToGrid="0">
      <p:cViewPr varScale="1">
        <p:scale>
          <a:sx n="78" d="100"/>
          <a:sy n="78" d="100"/>
        </p:scale>
        <p:origin x="43" y="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632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65117294422596"/>
          <c:y val="5.7929327326974339E-2"/>
          <c:w val="0.72105744935677252"/>
          <c:h val="0.916981068708473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Benefits of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Improved Customer Experience</c:v>
                </c:pt>
                <c:pt idx="1">
                  <c:v>More efficient work processes</c:v>
                </c:pt>
                <c:pt idx="2">
                  <c:v>Competitive advantage</c:v>
                </c:pt>
                <c:pt idx="3">
                  <c:v>Improved Productivity</c:v>
                </c:pt>
                <c:pt idx="4">
                  <c:v>Improved customer service</c:v>
                </c:pt>
                <c:pt idx="5">
                  <c:v>Reduced Costs</c:v>
                </c:pt>
                <c:pt idx="6">
                  <c:v>Increased Revenues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0.62</c:v>
                </c:pt>
                <c:pt idx="1">
                  <c:v>0.55000000000000004</c:v>
                </c:pt>
                <c:pt idx="2">
                  <c:v>0.52</c:v>
                </c:pt>
                <c:pt idx="3">
                  <c:v>0.49</c:v>
                </c:pt>
                <c:pt idx="4">
                  <c:v>0.47</c:v>
                </c:pt>
                <c:pt idx="5">
                  <c:v>0.37</c:v>
                </c:pt>
                <c:pt idx="6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88-4B61-B0C6-727E5C4EAB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1614800"/>
        <c:axId val="114868496"/>
      </c:barChart>
      <c:catAx>
        <c:axId val="11161480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868496"/>
        <c:crosses val="autoZero"/>
        <c:auto val="1"/>
        <c:lblAlgn val="ctr"/>
        <c:lblOffset val="100"/>
        <c:noMultiLvlLbl val="0"/>
      </c:catAx>
      <c:valAx>
        <c:axId val="11486849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61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/>
    </a:solidFill>
    <a:ln w="12700" cap="flat" cmpd="sng" algn="ctr">
      <a:solidFill>
        <a:schemeClr val="dk1">
          <a:shade val="50000"/>
        </a:schemeClr>
      </a:solidFill>
      <a:prstDash val="solid"/>
      <a:miter lim="800000"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6/14/2020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999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136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509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509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509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13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190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8194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666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3684E-9632-4E0D-92C6-24F00F0CF8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0456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34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0456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257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044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981608" flipH="1">
            <a:off x="5008695" y="-430333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2980036">
            <a:off x="6634437" y="1289245"/>
            <a:ext cx="7044336" cy="695141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EBA552-1131-4FF4-8513-3B29754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050094">
            <a:off x="7967762" y="2664502"/>
            <a:ext cx="3637990" cy="3412936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447755-CF00-4CCB-981B-AC2D89659AB1}"/>
              </a:ext>
            </a:extLst>
          </p:cNvPr>
          <p:cNvSpPr/>
          <p:nvPr userDrawn="1"/>
        </p:nvSpPr>
        <p:spPr>
          <a:xfrm>
            <a:off x="258327" y="911487"/>
            <a:ext cx="937199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en-US" sz="5400" b="1" cap="none" spc="0" dirty="0">
                <a:ln/>
                <a:solidFill>
                  <a:schemeClr val="bg1"/>
                </a:solidFill>
                <a:effectLst/>
              </a:rPr>
              <a:t>ASEANS Microsoft BizApps UG</a:t>
            </a:r>
          </a:p>
          <a:p>
            <a:pPr algn="l"/>
            <a:r>
              <a:rPr lang="en-US" sz="5400" b="1" cap="none" spc="0" dirty="0">
                <a:ln/>
                <a:solidFill>
                  <a:schemeClr val="bg1"/>
                </a:solidFill>
                <a:effectLst/>
              </a:rPr>
              <a:t>Women In Tech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A02FB8E-A1E3-4328-BA87-E7B7867C9EC7}"/>
              </a:ext>
            </a:extLst>
          </p:cNvPr>
          <p:cNvSpPr/>
          <p:nvPr userDrawn="1"/>
        </p:nvSpPr>
        <p:spPr>
          <a:xfrm rot="17831097">
            <a:off x="7371579" y="2070924"/>
            <a:ext cx="4909168" cy="4549852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9786F2-4D5D-4C3D-B443-597DF62CDEA4}"/>
              </a:ext>
            </a:extLst>
          </p:cNvPr>
          <p:cNvGrpSpPr/>
          <p:nvPr userDrawn="1"/>
        </p:nvGrpSpPr>
        <p:grpSpPr>
          <a:xfrm>
            <a:off x="8387121" y="2894213"/>
            <a:ext cx="2408954" cy="2953514"/>
            <a:chOff x="2193272" y="1580900"/>
            <a:chExt cx="1515345" cy="185789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ABC295-68F7-4919-8219-5DBC65729C37}"/>
                </a:ext>
              </a:extLst>
            </p:cNvPr>
            <p:cNvGrpSpPr/>
            <p:nvPr/>
          </p:nvGrpSpPr>
          <p:grpSpPr>
            <a:xfrm>
              <a:off x="2193272" y="1580900"/>
              <a:ext cx="1371284" cy="1078966"/>
              <a:chOff x="2192413" y="1606772"/>
              <a:chExt cx="1371284" cy="107896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573663-E6A0-48E4-B9BE-53352FA46B14}"/>
                  </a:ext>
                </a:extLst>
              </p:cNvPr>
              <p:cNvGrpSpPr/>
              <p:nvPr/>
            </p:nvGrpSpPr>
            <p:grpSpPr>
              <a:xfrm rot="3599486">
                <a:off x="2575998" y="1628843"/>
                <a:ext cx="257091" cy="256032"/>
                <a:chOff x="1876649" y="1151110"/>
                <a:chExt cx="362296" cy="355969"/>
              </a:xfrm>
              <a:effectLst/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B59492D7-B8F2-44A5-9887-A87BBAABBEC6}"/>
                    </a:ext>
                  </a:extLst>
                </p:cNvPr>
                <p:cNvSpPr/>
                <p:nvPr/>
              </p:nvSpPr>
              <p:spPr>
                <a:xfrm>
                  <a:off x="1876649" y="1151110"/>
                  <a:ext cx="362296" cy="3559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937A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E1F3DAAB-88BC-4A9B-AFCC-83ABAA1436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941476">
                  <a:off x="1949909" y="1230930"/>
                  <a:ext cx="227497" cy="207345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345D526-E868-4025-89EF-24ADB95C92C0}"/>
                  </a:ext>
                </a:extLst>
              </p:cNvPr>
              <p:cNvGrpSpPr/>
              <p:nvPr/>
            </p:nvGrpSpPr>
            <p:grpSpPr>
              <a:xfrm>
                <a:off x="2857245" y="1606772"/>
                <a:ext cx="255070" cy="257091"/>
                <a:chOff x="3288395" y="2225336"/>
                <a:chExt cx="209621" cy="211691"/>
              </a:xfrm>
              <a:effectLst/>
            </p:grpSpPr>
            <p:sp>
              <p:nvSpPr>
                <p:cNvPr id="44" name="Freeform 15">
                  <a:extLst>
                    <a:ext uri="{FF2B5EF4-FFF2-40B4-BE49-F238E27FC236}">
                      <a16:creationId xmlns:a16="http://schemas.microsoft.com/office/drawing/2014/main" id="{917CD66B-B0CF-4137-BD70-023F20744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17262" y="2341206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B6C94A9-FDE5-4FE5-8DF6-A6A33966DF00}"/>
                    </a:ext>
                  </a:extLst>
                </p:cNvPr>
                <p:cNvSpPr/>
                <p:nvPr/>
              </p:nvSpPr>
              <p:spPr bwMode="auto">
                <a:xfrm rot="150244">
                  <a:off x="3288395" y="2225336"/>
                  <a:ext cx="209621" cy="21169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46" name="Freeform 13">
                  <a:extLst>
                    <a:ext uri="{FF2B5EF4-FFF2-40B4-BE49-F238E27FC236}">
                      <a16:creationId xmlns:a16="http://schemas.microsoft.com/office/drawing/2014/main" id="{F03586DD-DE4D-4E61-BD05-A126917D18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45889" y="2281774"/>
                  <a:ext cx="96546" cy="74100"/>
                </a:xfrm>
                <a:custGeom>
                  <a:avLst/>
                  <a:gdLst>
                    <a:gd name="T0" fmla="*/ 635 w 720"/>
                    <a:gd name="T1" fmla="*/ 467 h 467"/>
                    <a:gd name="T2" fmla="*/ 620 w 720"/>
                    <a:gd name="T3" fmla="*/ 467 h 467"/>
                    <a:gd name="T4" fmla="*/ 620 w 720"/>
                    <a:gd name="T5" fmla="*/ 438 h 467"/>
                    <a:gd name="T6" fmla="*/ 635 w 720"/>
                    <a:gd name="T7" fmla="*/ 438 h 467"/>
                    <a:gd name="T8" fmla="*/ 691 w 720"/>
                    <a:gd name="T9" fmla="*/ 382 h 467"/>
                    <a:gd name="T10" fmla="*/ 691 w 720"/>
                    <a:gd name="T11" fmla="*/ 85 h 467"/>
                    <a:gd name="T12" fmla="*/ 635 w 720"/>
                    <a:gd name="T13" fmla="*/ 29 h 467"/>
                    <a:gd name="T14" fmla="*/ 85 w 720"/>
                    <a:gd name="T15" fmla="*/ 29 h 467"/>
                    <a:gd name="T16" fmla="*/ 29 w 720"/>
                    <a:gd name="T17" fmla="*/ 85 h 467"/>
                    <a:gd name="T18" fmla="*/ 29 w 720"/>
                    <a:gd name="T19" fmla="*/ 382 h 467"/>
                    <a:gd name="T20" fmla="*/ 85 w 720"/>
                    <a:gd name="T21" fmla="*/ 438 h 467"/>
                    <a:gd name="T22" fmla="*/ 99 w 720"/>
                    <a:gd name="T23" fmla="*/ 438 h 467"/>
                    <a:gd name="T24" fmla="*/ 99 w 720"/>
                    <a:gd name="T25" fmla="*/ 467 h 467"/>
                    <a:gd name="T26" fmla="*/ 85 w 720"/>
                    <a:gd name="T27" fmla="*/ 467 h 467"/>
                    <a:gd name="T28" fmla="*/ 0 w 720"/>
                    <a:gd name="T29" fmla="*/ 382 h 467"/>
                    <a:gd name="T30" fmla="*/ 0 w 720"/>
                    <a:gd name="T31" fmla="*/ 85 h 467"/>
                    <a:gd name="T32" fmla="*/ 85 w 720"/>
                    <a:gd name="T33" fmla="*/ 0 h 467"/>
                    <a:gd name="T34" fmla="*/ 635 w 720"/>
                    <a:gd name="T35" fmla="*/ 0 h 467"/>
                    <a:gd name="T36" fmla="*/ 720 w 720"/>
                    <a:gd name="T37" fmla="*/ 85 h 467"/>
                    <a:gd name="T38" fmla="*/ 720 w 720"/>
                    <a:gd name="T39" fmla="*/ 382 h 467"/>
                    <a:gd name="T40" fmla="*/ 635 w 720"/>
                    <a:gd name="T41" fmla="*/ 467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20" h="467">
                      <a:moveTo>
                        <a:pt x="635" y="467"/>
                      </a:moveTo>
                      <a:cubicBezTo>
                        <a:pt x="620" y="467"/>
                        <a:pt x="620" y="467"/>
                        <a:pt x="620" y="467"/>
                      </a:cubicBezTo>
                      <a:cubicBezTo>
                        <a:pt x="620" y="438"/>
                        <a:pt x="620" y="438"/>
                        <a:pt x="620" y="438"/>
                      </a:cubicBezTo>
                      <a:cubicBezTo>
                        <a:pt x="635" y="438"/>
                        <a:pt x="635" y="438"/>
                        <a:pt x="635" y="438"/>
                      </a:cubicBezTo>
                      <a:cubicBezTo>
                        <a:pt x="666" y="438"/>
                        <a:pt x="691" y="413"/>
                        <a:pt x="691" y="382"/>
                      </a:cubicBezTo>
                      <a:cubicBezTo>
                        <a:pt x="691" y="85"/>
                        <a:pt x="691" y="85"/>
                        <a:pt x="691" y="85"/>
                      </a:cubicBezTo>
                      <a:cubicBezTo>
                        <a:pt x="691" y="54"/>
                        <a:pt x="666" y="29"/>
                        <a:pt x="635" y="29"/>
                      </a:cubicBezTo>
                      <a:cubicBezTo>
                        <a:pt x="85" y="29"/>
                        <a:pt x="85" y="29"/>
                        <a:pt x="85" y="29"/>
                      </a:cubicBezTo>
                      <a:cubicBezTo>
                        <a:pt x="54" y="29"/>
                        <a:pt x="29" y="54"/>
                        <a:pt x="29" y="85"/>
                      </a:cubicBezTo>
                      <a:cubicBezTo>
                        <a:pt x="29" y="382"/>
                        <a:pt x="29" y="382"/>
                        <a:pt x="29" y="382"/>
                      </a:cubicBezTo>
                      <a:cubicBezTo>
                        <a:pt x="29" y="413"/>
                        <a:pt x="54" y="438"/>
                        <a:pt x="85" y="438"/>
                      </a:cubicBezTo>
                      <a:cubicBezTo>
                        <a:pt x="99" y="438"/>
                        <a:pt x="99" y="438"/>
                        <a:pt x="99" y="438"/>
                      </a:cubicBezTo>
                      <a:cubicBezTo>
                        <a:pt x="99" y="467"/>
                        <a:pt x="99" y="467"/>
                        <a:pt x="99" y="467"/>
                      </a:cubicBezTo>
                      <a:cubicBezTo>
                        <a:pt x="85" y="467"/>
                        <a:pt x="85" y="467"/>
                        <a:pt x="85" y="467"/>
                      </a:cubicBezTo>
                      <a:cubicBezTo>
                        <a:pt x="38" y="467"/>
                        <a:pt x="0" y="429"/>
                        <a:pt x="0" y="3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635" y="0"/>
                        <a:pt x="635" y="0"/>
                        <a:pt x="635" y="0"/>
                      </a:cubicBezTo>
                      <a:cubicBezTo>
                        <a:pt x="682" y="0"/>
                        <a:pt x="720" y="38"/>
                        <a:pt x="720" y="85"/>
                      </a:cubicBezTo>
                      <a:cubicBezTo>
                        <a:pt x="720" y="382"/>
                        <a:pt x="720" y="382"/>
                        <a:pt x="720" y="382"/>
                      </a:cubicBezTo>
                      <a:cubicBezTo>
                        <a:pt x="720" y="429"/>
                        <a:pt x="682" y="467"/>
                        <a:pt x="635" y="467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47" name="Freeform 14">
                  <a:extLst>
                    <a:ext uri="{FF2B5EF4-FFF2-40B4-BE49-F238E27FC236}">
                      <a16:creationId xmlns:a16="http://schemas.microsoft.com/office/drawing/2014/main" id="{1913E57F-8D65-4115-A4DA-B009BB3E21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62342" y="2339489"/>
                  <a:ext cx="10478" cy="26589"/>
                </a:xfrm>
                <a:custGeom>
                  <a:avLst/>
                  <a:gdLst>
                    <a:gd name="T0" fmla="*/ 40 w 79"/>
                    <a:gd name="T1" fmla="*/ 169 h 169"/>
                    <a:gd name="T2" fmla="*/ 0 w 79"/>
                    <a:gd name="T3" fmla="*/ 130 h 169"/>
                    <a:gd name="T4" fmla="*/ 0 w 79"/>
                    <a:gd name="T5" fmla="*/ 39 h 169"/>
                    <a:gd name="T6" fmla="*/ 40 w 79"/>
                    <a:gd name="T7" fmla="*/ 0 h 169"/>
                    <a:gd name="T8" fmla="*/ 40 w 79"/>
                    <a:gd name="T9" fmla="*/ 0 h 169"/>
                    <a:gd name="T10" fmla="*/ 79 w 79"/>
                    <a:gd name="T11" fmla="*/ 39 h 169"/>
                    <a:gd name="T12" fmla="*/ 79 w 79"/>
                    <a:gd name="T13" fmla="*/ 130 h 169"/>
                    <a:gd name="T14" fmla="*/ 40 w 79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9" h="169">
                      <a:moveTo>
                        <a:pt x="40" y="169"/>
                      </a:moveTo>
                      <a:cubicBezTo>
                        <a:pt x="18" y="169"/>
                        <a:pt x="0" y="152"/>
                        <a:pt x="0" y="13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62" y="0"/>
                        <a:pt x="79" y="17"/>
                        <a:pt x="79" y="39"/>
                      </a:cubicBezTo>
                      <a:cubicBezTo>
                        <a:pt x="79" y="130"/>
                        <a:pt x="79" y="130"/>
                        <a:pt x="79" y="130"/>
                      </a:cubicBezTo>
                      <a:cubicBezTo>
                        <a:pt x="79" y="152"/>
                        <a:pt x="62" y="169"/>
                        <a:pt x="40" y="1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48" name="Freeform 15">
                  <a:extLst>
                    <a:ext uri="{FF2B5EF4-FFF2-40B4-BE49-F238E27FC236}">
                      <a16:creationId xmlns:a16="http://schemas.microsoft.com/office/drawing/2014/main" id="{85812639-C4F3-4C2B-8053-F23CA472F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79286" y="2317562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49" name="Freeform 16">
                  <a:extLst>
                    <a:ext uri="{FF2B5EF4-FFF2-40B4-BE49-F238E27FC236}">
                      <a16:creationId xmlns:a16="http://schemas.microsoft.com/office/drawing/2014/main" id="{8BDA7994-89C3-47D1-85F6-411522BB93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412902" y="2303332"/>
                  <a:ext cx="10852" cy="64946"/>
                </a:xfrm>
                <a:custGeom>
                  <a:avLst/>
                  <a:gdLst>
                    <a:gd name="T0" fmla="*/ 40 w 79"/>
                    <a:gd name="T1" fmla="*/ 409 h 409"/>
                    <a:gd name="T2" fmla="*/ 0 w 79"/>
                    <a:gd name="T3" fmla="*/ 370 h 409"/>
                    <a:gd name="T4" fmla="*/ 0 w 79"/>
                    <a:gd name="T5" fmla="*/ 39 h 409"/>
                    <a:gd name="T6" fmla="*/ 40 w 79"/>
                    <a:gd name="T7" fmla="*/ 0 h 409"/>
                    <a:gd name="T8" fmla="*/ 79 w 79"/>
                    <a:gd name="T9" fmla="*/ 39 h 409"/>
                    <a:gd name="T10" fmla="*/ 79 w 79"/>
                    <a:gd name="T11" fmla="*/ 370 h 409"/>
                    <a:gd name="T12" fmla="*/ 40 w 79"/>
                    <a:gd name="T13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409">
                      <a:moveTo>
                        <a:pt x="40" y="409"/>
                      </a:moveTo>
                      <a:cubicBezTo>
                        <a:pt x="18" y="409"/>
                        <a:pt x="0" y="392"/>
                        <a:pt x="0" y="37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39"/>
                      </a:cubicBezTo>
                      <a:cubicBezTo>
                        <a:pt x="79" y="370"/>
                        <a:pt x="79" y="370"/>
                        <a:pt x="79" y="370"/>
                      </a:cubicBezTo>
                      <a:cubicBezTo>
                        <a:pt x="79" y="392"/>
                        <a:pt x="61" y="409"/>
                        <a:pt x="40" y="40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0" name="Freeform 17">
                  <a:extLst>
                    <a:ext uri="{FF2B5EF4-FFF2-40B4-BE49-F238E27FC236}">
                      <a16:creationId xmlns:a16="http://schemas.microsoft.com/office/drawing/2014/main" id="{C2D26F6A-A99E-4EBA-A08E-88B4BABF6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95910" y="2327438"/>
                  <a:ext cx="10478" cy="40101"/>
                </a:xfrm>
                <a:custGeom>
                  <a:avLst/>
                  <a:gdLst>
                    <a:gd name="T0" fmla="*/ 40 w 79"/>
                    <a:gd name="T1" fmla="*/ 252 h 252"/>
                    <a:gd name="T2" fmla="*/ 0 w 79"/>
                    <a:gd name="T3" fmla="*/ 213 h 252"/>
                    <a:gd name="T4" fmla="*/ 0 w 79"/>
                    <a:gd name="T5" fmla="*/ 40 h 252"/>
                    <a:gd name="T6" fmla="*/ 40 w 79"/>
                    <a:gd name="T7" fmla="*/ 0 h 252"/>
                    <a:gd name="T8" fmla="*/ 79 w 79"/>
                    <a:gd name="T9" fmla="*/ 40 h 252"/>
                    <a:gd name="T10" fmla="*/ 79 w 79"/>
                    <a:gd name="T11" fmla="*/ 213 h 252"/>
                    <a:gd name="T12" fmla="*/ 40 w 79"/>
                    <a:gd name="T13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252">
                      <a:moveTo>
                        <a:pt x="40" y="252"/>
                      </a:moveTo>
                      <a:cubicBezTo>
                        <a:pt x="18" y="252"/>
                        <a:pt x="0" y="235"/>
                        <a:pt x="0" y="21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40"/>
                      </a:cubicBezTo>
                      <a:cubicBezTo>
                        <a:pt x="79" y="213"/>
                        <a:pt x="79" y="213"/>
                        <a:pt x="79" y="213"/>
                      </a:cubicBezTo>
                      <a:cubicBezTo>
                        <a:pt x="79" y="235"/>
                        <a:pt x="62" y="252"/>
                        <a:pt x="40" y="25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8C5BE-E0C8-47C0-8573-63F42FE017CC}"/>
                  </a:ext>
                </a:extLst>
              </p:cNvPr>
              <p:cNvGrpSpPr/>
              <p:nvPr/>
            </p:nvGrpSpPr>
            <p:grpSpPr>
              <a:xfrm rot="388948">
                <a:off x="2200397" y="2006119"/>
                <a:ext cx="256033" cy="257091"/>
                <a:chOff x="4710278" y="1361212"/>
                <a:chExt cx="220164" cy="224191"/>
              </a:xfrm>
              <a:effectLst/>
            </p:grpSpPr>
            <p:sp>
              <p:nvSpPr>
                <p:cNvPr id="40" name="Oval 5">
                  <a:extLst>
                    <a:ext uri="{FF2B5EF4-FFF2-40B4-BE49-F238E27FC236}">
                      <a16:creationId xmlns:a16="http://schemas.microsoft.com/office/drawing/2014/main" id="{A9AEE03E-1F34-473D-B9D7-9AC67F11DCA0}"/>
                    </a:ext>
                  </a:extLst>
                </p:cNvPr>
                <p:cNvSpPr/>
                <p:nvPr/>
              </p:nvSpPr>
              <p:spPr bwMode="auto">
                <a:xfrm rot="150244">
                  <a:off x="4710278" y="1361212"/>
                  <a:ext cx="220164" cy="224191"/>
                </a:xfrm>
                <a:prstGeom prst="ellipse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1600" tIns="81280" rIns="101600" bIns="812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1804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3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ight Triangle 40">
                  <a:extLst>
                    <a:ext uri="{FF2B5EF4-FFF2-40B4-BE49-F238E27FC236}">
                      <a16:creationId xmlns:a16="http://schemas.microsoft.com/office/drawing/2014/main" id="{CCCB0BEC-7631-4F82-B93E-D7E2DEE58E4D}"/>
                    </a:ext>
                  </a:extLst>
                </p:cNvPr>
                <p:cNvSpPr/>
                <p:nvPr/>
              </p:nvSpPr>
              <p:spPr>
                <a:xfrm rot="10950244">
                  <a:off x="4767817" y="1404542"/>
                  <a:ext cx="99425" cy="136221"/>
                </a:xfrm>
                <a:prstGeom prst="rtTriangle">
                  <a:avLst/>
                </a:prstGeom>
                <a:solidFill>
                  <a:srgbClr val="E26F45"/>
                </a:solidFill>
                <a:ln>
                  <a:solidFill>
                    <a:srgbClr val="E26F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ight Triangle 41">
                  <a:extLst>
                    <a:ext uri="{FF2B5EF4-FFF2-40B4-BE49-F238E27FC236}">
                      <a16:creationId xmlns:a16="http://schemas.microsoft.com/office/drawing/2014/main" id="{2154840D-BF73-4F96-8A7E-A1935A7C7D82}"/>
                    </a:ext>
                  </a:extLst>
                </p:cNvPr>
                <p:cNvSpPr/>
                <p:nvPr/>
              </p:nvSpPr>
              <p:spPr>
                <a:xfrm rot="10950244">
                  <a:off x="4759978" y="1442151"/>
                  <a:ext cx="80332" cy="103868"/>
                </a:xfrm>
                <a:prstGeom prst="rtTriangle">
                  <a:avLst/>
                </a:prstGeom>
                <a:solidFill>
                  <a:srgbClr val="EF9A71"/>
                </a:solidFill>
                <a:ln>
                  <a:solidFill>
                    <a:srgbClr val="EF9A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ight Triangle 42">
                  <a:extLst>
                    <a:ext uri="{FF2B5EF4-FFF2-40B4-BE49-F238E27FC236}">
                      <a16:creationId xmlns:a16="http://schemas.microsoft.com/office/drawing/2014/main" id="{B391883C-E49C-434A-8D4D-9A0A666845CC}"/>
                    </a:ext>
                  </a:extLst>
                </p:cNvPr>
                <p:cNvSpPr/>
                <p:nvPr/>
              </p:nvSpPr>
              <p:spPr>
                <a:xfrm rot="10950244">
                  <a:off x="4759524" y="1472116"/>
                  <a:ext cx="51417" cy="68537"/>
                </a:xfrm>
                <a:prstGeom prst="rtTriangle">
                  <a:avLst/>
                </a:prstGeom>
                <a:solidFill>
                  <a:srgbClr val="FCC19C"/>
                </a:solidFill>
                <a:ln>
                  <a:solidFill>
                    <a:srgbClr val="FCC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Moon 14">
                <a:extLst>
                  <a:ext uri="{FF2B5EF4-FFF2-40B4-BE49-F238E27FC236}">
                    <a16:creationId xmlns:a16="http://schemas.microsoft.com/office/drawing/2014/main" id="{FA710440-33BD-4A11-A492-8048DDEC7BE3}"/>
                  </a:ext>
                </a:extLst>
              </p:cNvPr>
              <p:cNvSpPr/>
              <p:nvPr/>
            </p:nvSpPr>
            <p:spPr>
              <a:xfrm rot="15076818">
                <a:off x="2791325" y="1918365"/>
                <a:ext cx="379083" cy="1155663"/>
              </a:xfrm>
              <a:prstGeom prst="moon">
                <a:avLst>
                  <a:gd name="adj" fmla="val 17905"/>
                </a:avLst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068BD66-DFA7-4B82-8585-18BA267804EE}"/>
                  </a:ext>
                </a:extLst>
              </p:cNvPr>
              <p:cNvSpPr/>
              <p:nvPr/>
            </p:nvSpPr>
            <p:spPr>
              <a:xfrm rot="21295371">
                <a:off x="2747880" y="2175925"/>
                <a:ext cx="347713" cy="420603"/>
              </a:xfrm>
              <a:prstGeom prst="ellipse">
                <a:avLst/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B36C4FE-CAD5-4C11-BDAD-AB210945B38C}"/>
                  </a:ext>
                </a:extLst>
              </p:cNvPr>
              <p:cNvSpPr/>
              <p:nvPr/>
            </p:nvSpPr>
            <p:spPr>
              <a:xfrm rot="13396044">
                <a:off x="2726908" y="2281967"/>
                <a:ext cx="61943" cy="61546"/>
              </a:xfrm>
              <a:custGeom>
                <a:avLst/>
                <a:gdLst>
                  <a:gd name="connsiteX0" fmla="*/ 76045 w 76045"/>
                  <a:gd name="connsiteY0" fmla="*/ 38023 h 76045"/>
                  <a:gd name="connsiteX1" fmla="*/ 38023 w 76045"/>
                  <a:gd name="connsiteY1" fmla="*/ 76045 h 76045"/>
                  <a:gd name="connsiteX2" fmla="*/ 0 w 76045"/>
                  <a:gd name="connsiteY2" fmla="*/ 38023 h 76045"/>
                  <a:gd name="connsiteX3" fmla="*/ 38023 w 76045"/>
                  <a:gd name="connsiteY3" fmla="*/ 0 h 76045"/>
                  <a:gd name="connsiteX4" fmla="*/ 76045 w 76045"/>
                  <a:gd name="connsiteY4" fmla="*/ 38023 h 7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45" h="76045">
                    <a:moveTo>
                      <a:pt x="76045" y="38023"/>
                    </a:moveTo>
                    <a:cubicBezTo>
                      <a:pt x="76045" y="59022"/>
                      <a:pt x="59022" y="76045"/>
                      <a:pt x="38023" y="76045"/>
                    </a:cubicBezTo>
                    <a:cubicBezTo>
                      <a:pt x="17023" y="76045"/>
                      <a:pt x="0" y="59022"/>
                      <a:pt x="0" y="38023"/>
                    </a:cubicBezTo>
                    <a:cubicBezTo>
                      <a:pt x="0" y="17023"/>
                      <a:pt x="17023" y="0"/>
                      <a:pt x="38023" y="0"/>
                    </a:cubicBezTo>
                    <a:cubicBezTo>
                      <a:pt x="59022" y="0"/>
                      <a:pt x="76045" y="17023"/>
                      <a:pt x="76045" y="38023"/>
                    </a:cubicBezTo>
                    <a:close/>
                  </a:path>
                </a:pathLst>
              </a:custGeom>
              <a:solidFill>
                <a:srgbClr val="FFBA08"/>
              </a:solidFill>
              <a:ln w="6350"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A159094-B6F0-4BE3-88E1-89C8FCE7E601}"/>
                  </a:ext>
                </a:extLst>
              </p:cNvPr>
              <p:cNvSpPr/>
              <p:nvPr/>
            </p:nvSpPr>
            <p:spPr>
              <a:xfrm rot="13396044">
                <a:off x="2646285" y="2336133"/>
                <a:ext cx="82591" cy="102578"/>
              </a:xfrm>
              <a:custGeom>
                <a:avLst/>
                <a:gdLst>
                  <a:gd name="connsiteX0" fmla="*/ 101394 w 101393"/>
                  <a:gd name="connsiteY0" fmla="*/ 50697 h 126742"/>
                  <a:gd name="connsiteX1" fmla="*/ 50697 w 101393"/>
                  <a:gd name="connsiteY1" fmla="*/ 126742 h 126742"/>
                  <a:gd name="connsiteX2" fmla="*/ 0 w 101393"/>
                  <a:gd name="connsiteY2" fmla="*/ 50697 h 126742"/>
                  <a:gd name="connsiteX3" fmla="*/ 50697 w 101393"/>
                  <a:gd name="connsiteY3" fmla="*/ 0 h 126742"/>
                  <a:gd name="connsiteX4" fmla="*/ 101394 w 101393"/>
                  <a:gd name="connsiteY4" fmla="*/ 50697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101394" y="50697"/>
                    </a:moveTo>
                    <a:cubicBezTo>
                      <a:pt x="101394" y="78580"/>
                      <a:pt x="78580" y="126742"/>
                      <a:pt x="50697" y="126742"/>
                    </a:cubicBezTo>
                    <a:cubicBezTo>
                      <a:pt x="22814" y="126742"/>
                      <a:pt x="0" y="78580"/>
                      <a:pt x="0" y="50697"/>
                    </a:cubicBezTo>
                    <a:cubicBezTo>
                      <a:pt x="0" y="22814"/>
                      <a:pt x="22814" y="0"/>
                      <a:pt x="50697" y="0"/>
                    </a:cubicBezTo>
                    <a:cubicBezTo>
                      <a:pt x="78580" y="0"/>
                      <a:pt x="101394" y="22814"/>
                      <a:pt x="101394" y="50697"/>
                    </a:cubicBezTo>
                    <a:close/>
                  </a:path>
                </a:pathLst>
              </a:custGeom>
              <a:solidFill>
                <a:srgbClr val="81BC06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E7F30DA-C3D5-4529-8EBB-2F771785766F}"/>
                  </a:ext>
                </a:extLst>
              </p:cNvPr>
              <p:cNvSpPr/>
              <p:nvPr/>
            </p:nvSpPr>
            <p:spPr>
              <a:xfrm rot="13396044">
                <a:off x="2786891" y="2186759"/>
                <a:ext cx="82591" cy="102578"/>
              </a:xfrm>
              <a:custGeom>
                <a:avLst/>
                <a:gdLst>
                  <a:gd name="connsiteX0" fmla="*/ 0 w 101393"/>
                  <a:gd name="connsiteY0" fmla="*/ 76045 h 126742"/>
                  <a:gd name="connsiteX1" fmla="*/ 50697 w 101393"/>
                  <a:gd name="connsiteY1" fmla="*/ 0 h 126742"/>
                  <a:gd name="connsiteX2" fmla="*/ 101394 w 101393"/>
                  <a:gd name="connsiteY2" fmla="*/ 76045 h 126742"/>
                  <a:gd name="connsiteX3" fmla="*/ 50697 w 101393"/>
                  <a:gd name="connsiteY3" fmla="*/ 126742 h 126742"/>
                  <a:gd name="connsiteX4" fmla="*/ 0 w 101393"/>
                  <a:gd name="connsiteY4" fmla="*/ 76045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0" y="76045"/>
                    </a:moveTo>
                    <a:cubicBezTo>
                      <a:pt x="0" y="48162"/>
                      <a:pt x="22814" y="0"/>
                      <a:pt x="50697" y="0"/>
                    </a:cubicBezTo>
                    <a:cubicBezTo>
                      <a:pt x="78580" y="0"/>
                      <a:pt x="101394" y="48162"/>
                      <a:pt x="101394" y="76045"/>
                    </a:cubicBezTo>
                    <a:cubicBezTo>
                      <a:pt x="101394" y="103929"/>
                      <a:pt x="78580" y="126742"/>
                      <a:pt x="50697" y="126742"/>
                    </a:cubicBezTo>
                    <a:cubicBezTo>
                      <a:pt x="22814" y="126742"/>
                      <a:pt x="0" y="103929"/>
                      <a:pt x="0" y="76045"/>
                    </a:cubicBezTo>
                    <a:close/>
                  </a:path>
                </a:pathLst>
              </a:custGeom>
              <a:solidFill>
                <a:srgbClr val="C1A0E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40C34F4-9888-426D-8549-27138A651EBB}"/>
                  </a:ext>
                </a:extLst>
              </p:cNvPr>
              <p:cNvSpPr/>
              <p:nvPr/>
            </p:nvSpPr>
            <p:spPr>
              <a:xfrm rot="13396044">
                <a:off x="2740417" y="2376798"/>
                <a:ext cx="92915" cy="82062"/>
              </a:xfrm>
              <a:custGeom>
                <a:avLst/>
                <a:gdLst>
                  <a:gd name="connsiteX0" fmla="*/ 76334 w 114068"/>
                  <a:gd name="connsiteY0" fmla="*/ 6625 h 101393"/>
                  <a:gd name="connsiteX1" fmla="*/ 116891 w 114068"/>
                  <a:gd name="connsiteY1" fmla="*/ 89008 h 101393"/>
                  <a:gd name="connsiteX2" fmla="*/ 25637 w 114068"/>
                  <a:gd name="connsiteY2" fmla="*/ 95345 h 101393"/>
                  <a:gd name="connsiteX3" fmla="*/ 6625 w 114068"/>
                  <a:gd name="connsiteY3" fmla="*/ 25637 h 101393"/>
                  <a:gd name="connsiteX4" fmla="*/ 76334 w 114068"/>
                  <a:gd name="connsiteY4" fmla="*/ 66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76334" y="6625"/>
                    </a:moveTo>
                    <a:cubicBezTo>
                      <a:pt x="100415" y="20567"/>
                      <a:pt x="130833" y="64927"/>
                      <a:pt x="116891" y="89008"/>
                    </a:cubicBezTo>
                    <a:cubicBezTo>
                      <a:pt x="102949" y="113089"/>
                      <a:pt x="49718" y="109287"/>
                      <a:pt x="25637" y="95345"/>
                    </a:cubicBezTo>
                    <a:cubicBezTo>
                      <a:pt x="1556" y="81403"/>
                      <a:pt x="-7316" y="49718"/>
                      <a:pt x="6625" y="25637"/>
                    </a:cubicBezTo>
                    <a:cubicBezTo>
                      <a:pt x="20567" y="1556"/>
                      <a:pt x="52253" y="-7316"/>
                      <a:pt x="76334" y="6625"/>
                    </a:cubicBezTo>
                    <a:close/>
                  </a:path>
                </a:pathLst>
              </a:custGeom>
              <a:solidFill>
                <a:srgbClr val="05A6F0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5E492B6-B108-422E-BC3F-5CE4AB02DDF7}"/>
                  </a:ext>
                </a:extLst>
              </p:cNvPr>
              <p:cNvSpPr/>
              <p:nvPr/>
            </p:nvSpPr>
            <p:spPr>
              <a:xfrm rot="13396044">
                <a:off x="2683376" y="2173133"/>
                <a:ext cx="92915" cy="82062"/>
              </a:xfrm>
              <a:custGeom>
                <a:avLst/>
                <a:gdLst>
                  <a:gd name="connsiteX0" fmla="*/ 44073 w 114068"/>
                  <a:gd name="connsiteY0" fmla="*/ 99825 h 101393"/>
                  <a:gd name="connsiteX1" fmla="*/ 3516 w 114068"/>
                  <a:gd name="connsiteY1" fmla="*/ 17443 h 101393"/>
                  <a:gd name="connsiteX2" fmla="*/ 94770 w 114068"/>
                  <a:gd name="connsiteY2" fmla="*/ 11106 h 101393"/>
                  <a:gd name="connsiteX3" fmla="*/ 113781 w 114068"/>
                  <a:gd name="connsiteY3" fmla="*/ 80814 h 101393"/>
                  <a:gd name="connsiteX4" fmla="*/ 44073 w 114068"/>
                  <a:gd name="connsiteY4" fmla="*/ 998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44073" y="99825"/>
                    </a:moveTo>
                    <a:cubicBezTo>
                      <a:pt x="19992" y="85884"/>
                      <a:pt x="-10426" y="41524"/>
                      <a:pt x="3516" y="17443"/>
                    </a:cubicBezTo>
                    <a:cubicBezTo>
                      <a:pt x="17457" y="-6638"/>
                      <a:pt x="70689" y="-2836"/>
                      <a:pt x="94770" y="11106"/>
                    </a:cubicBezTo>
                    <a:cubicBezTo>
                      <a:pt x="118851" y="25048"/>
                      <a:pt x="127723" y="56733"/>
                      <a:pt x="113781" y="80814"/>
                    </a:cubicBezTo>
                    <a:cubicBezTo>
                      <a:pt x="99840" y="104895"/>
                      <a:pt x="68154" y="113767"/>
                      <a:pt x="44073" y="99825"/>
                    </a:cubicBezTo>
                    <a:close/>
                  </a:path>
                </a:pathLst>
              </a:custGeom>
              <a:solidFill>
                <a:srgbClr val="14848F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14848F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84DDC61-A3A9-4C93-9E33-EAFC4CFF4F15}"/>
                  </a:ext>
                </a:extLst>
              </p:cNvPr>
              <p:cNvSpPr/>
              <p:nvPr/>
            </p:nvSpPr>
            <p:spPr>
              <a:xfrm rot="13396044">
                <a:off x="2815268" y="2297275"/>
                <a:ext cx="92915" cy="82062"/>
              </a:xfrm>
              <a:custGeom>
                <a:avLst/>
                <a:gdLst>
                  <a:gd name="connsiteX0" fmla="*/ 25637 w 114068"/>
                  <a:gd name="connsiteY0" fmla="*/ 11106 h 101393"/>
                  <a:gd name="connsiteX1" fmla="*/ 116891 w 114068"/>
                  <a:gd name="connsiteY1" fmla="*/ 17443 h 101393"/>
                  <a:gd name="connsiteX2" fmla="*/ 76334 w 114068"/>
                  <a:gd name="connsiteY2" fmla="*/ 99825 h 101393"/>
                  <a:gd name="connsiteX3" fmla="*/ 6625 w 114068"/>
                  <a:gd name="connsiteY3" fmla="*/ 80814 h 101393"/>
                  <a:gd name="connsiteX4" fmla="*/ 25637 w 114068"/>
                  <a:gd name="connsiteY4" fmla="*/ 11106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25637" y="11106"/>
                    </a:moveTo>
                    <a:cubicBezTo>
                      <a:pt x="49718" y="-2836"/>
                      <a:pt x="102949" y="-6638"/>
                      <a:pt x="116891" y="17443"/>
                    </a:cubicBezTo>
                    <a:cubicBezTo>
                      <a:pt x="130833" y="41524"/>
                      <a:pt x="100415" y="85884"/>
                      <a:pt x="76334" y="99825"/>
                    </a:cubicBezTo>
                    <a:cubicBezTo>
                      <a:pt x="52253" y="113767"/>
                      <a:pt x="20567" y="104895"/>
                      <a:pt x="6625" y="80814"/>
                    </a:cubicBezTo>
                    <a:cubicBezTo>
                      <a:pt x="-7316" y="56733"/>
                      <a:pt x="1556" y="25048"/>
                      <a:pt x="25637" y="11106"/>
                    </a:cubicBezTo>
                    <a:close/>
                  </a:path>
                </a:pathLst>
              </a:custGeom>
              <a:solidFill>
                <a:srgbClr val="F3532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E6A5E3B-4862-4DF9-8974-DF89F70CA7CF}"/>
                  </a:ext>
                </a:extLst>
              </p:cNvPr>
              <p:cNvSpPr/>
              <p:nvPr/>
            </p:nvSpPr>
            <p:spPr>
              <a:xfrm rot="13396044">
                <a:off x="2608525" y="2252646"/>
                <a:ext cx="92915" cy="82062"/>
              </a:xfrm>
              <a:custGeom>
                <a:avLst/>
                <a:gdLst>
                  <a:gd name="connsiteX0" fmla="*/ 94770 w 114068"/>
                  <a:gd name="connsiteY0" fmla="*/ 95345 h 101393"/>
                  <a:gd name="connsiteX1" fmla="*/ 3516 w 114068"/>
                  <a:gd name="connsiteY1" fmla="*/ 89008 h 101393"/>
                  <a:gd name="connsiteX2" fmla="*/ 44073 w 114068"/>
                  <a:gd name="connsiteY2" fmla="*/ 6625 h 101393"/>
                  <a:gd name="connsiteX3" fmla="*/ 113781 w 114068"/>
                  <a:gd name="connsiteY3" fmla="*/ 25637 h 101393"/>
                  <a:gd name="connsiteX4" fmla="*/ 94770 w 114068"/>
                  <a:gd name="connsiteY4" fmla="*/ 9534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94770" y="95345"/>
                    </a:moveTo>
                    <a:cubicBezTo>
                      <a:pt x="70689" y="109287"/>
                      <a:pt x="17457" y="113089"/>
                      <a:pt x="3516" y="89008"/>
                    </a:cubicBezTo>
                    <a:cubicBezTo>
                      <a:pt x="-10426" y="64927"/>
                      <a:pt x="19992" y="20567"/>
                      <a:pt x="44073" y="6625"/>
                    </a:cubicBezTo>
                    <a:cubicBezTo>
                      <a:pt x="68154" y="-7316"/>
                      <a:pt x="99840" y="1556"/>
                      <a:pt x="113781" y="25637"/>
                    </a:cubicBezTo>
                    <a:cubicBezTo>
                      <a:pt x="127723" y="49718"/>
                      <a:pt x="118851" y="81403"/>
                      <a:pt x="94770" y="95345"/>
                    </a:cubicBezTo>
                    <a:close/>
                  </a:path>
                </a:pathLst>
              </a:custGeom>
              <a:solidFill>
                <a:srgbClr val="742774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742774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18A43E2-A3CA-41DF-A12E-0CF20B848D20}"/>
                  </a:ext>
                </a:extLst>
              </p:cNvPr>
              <p:cNvGrpSpPr/>
              <p:nvPr/>
            </p:nvGrpSpPr>
            <p:grpSpPr>
              <a:xfrm rot="7226320">
                <a:off x="3114607" y="1709244"/>
                <a:ext cx="257091" cy="256032"/>
                <a:chOff x="4961501" y="1418861"/>
                <a:chExt cx="216942" cy="224883"/>
              </a:xfrm>
              <a:effectLst/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3040D295-96CF-460D-8355-33C9677E0692}"/>
                    </a:ext>
                  </a:extLst>
                </p:cNvPr>
                <p:cNvSpPr/>
                <p:nvPr/>
              </p:nvSpPr>
              <p:spPr bwMode="auto">
                <a:xfrm rot="150244">
                  <a:off x="4961501" y="1418861"/>
                  <a:ext cx="216942" cy="224883"/>
                </a:xfrm>
                <a:prstGeom prst="ellipse">
                  <a:avLst/>
                </a:prstGeom>
                <a:solidFill>
                  <a:srgbClr val="287EF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38" name="Freeform 5">
                  <a:extLst>
                    <a:ext uri="{FF2B5EF4-FFF2-40B4-BE49-F238E27FC236}">
                      <a16:creationId xmlns:a16="http://schemas.microsoft.com/office/drawing/2014/main" id="{74E7EDBD-6FD6-4834-AD8D-166604A446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373680">
                  <a:off x="5000161" y="1489555"/>
                  <a:ext cx="133114" cy="94791"/>
                </a:xfrm>
                <a:custGeom>
                  <a:avLst/>
                  <a:gdLst>
                    <a:gd name="T0" fmla="*/ 30 w 737"/>
                    <a:gd name="T1" fmla="*/ 326 h 478"/>
                    <a:gd name="T2" fmla="*/ 30 w 737"/>
                    <a:gd name="T3" fmla="*/ 87 h 478"/>
                    <a:gd name="T4" fmla="*/ 87 w 737"/>
                    <a:gd name="T5" fmla="*/ 30 h 478"/>
                    <a:gd name="T6" fmla="*/ 650 w 737"/>
                    <a:gd name="T7" fmla="*/ 30 h 478"/>
                    <a:gd name="T8" fmla="*/ 707 w 737"/>
                    <a:gd name="T9" fmla="*/ 87 h 478"/>
                    <a:gd name="T10" fmla="*/ 707 w 737"/>
                    <a:gd name="T11" fmla="*/ 391 h 478"/>
                    <a:gd name="T12" fmla="*/ 650 w 737"/>
                    <a:gd name="T13" fmla="*/ 448 h 478"/>
                    <a:gd name="T14" fmla="*/ 390 w 737"/>
                    <a:gd name="T15" fmla="*/ 448 h 478"/>
                    <a:gd name="T16" fmla="*/ 390 w 737"/>
                    <a:gd name="T17" fmla="*/ 478 h 478"/>
                    <a:gd name="T18" fmla="*/ 650 w 737"/>
                    <a:gd name="T19" fmla="*/ 478 h 478"/>
                    <a:gd name="T20" fmla="*/ 737 w 737"/>
                    <a:gd name="T21" fmla="*/ 391 h 478"/>
                    <a:gd name="T22" fmla="*/ 737 w 737"/>
                    <a:gd name="T23" fmla="*/ 87 h 478"/>
                    <a:gd name="T24" fmla="*/ 650 w 737"/>
                    <a:gd name="T25" fmla="*/ 0 h 478"/>
                    <a:gd name="T26" fmla="*/ 87 w 737"/>
                    <a:gd name="T27" fmla="*/ 0 h 478"/>
                    <a:gd name="T28" fmla="*/ 0 w 737"/>
                    <a:gd name="T29" fmla="*/ 87 h 478"/>
                    <a:gd name="T30" fmla="*/ 0 w 737"/>
                    <a:gd name="T31" fmla="*/ 326 h 478"/>
                    <a:gd name="T32" fmla="*/ 30 w 737"/>
                    <a:gd name="T33" fmla="*/ 326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7" h="478">
                      <a:moveTo>
                        <a:pt x="30" y="326"/>
                      </a:move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30" y="56"/>
                        <a:pt x="55" y="30"/>
                        <a:pt x="87" y="30"/>
                      </a:cubicBezTo>
                      <a:cubicBezTo>
                        <a:pt x="650" y="30"/>
                        <a:pt x="650" y="30"/>
                        <a:pt x="650" y="30"/>
                      </a:cubicBezTo>
                      <a:cubicBezTo>
                        <a:pt x="682" y="30"/>
                        <a:pt x="707" y="56"/>
                        <a:pt x="707" y="87"/>
                      </a:cubicBezTo>
                      <a:cubicBezTo>
                        <a:pt x="707" y="391"/>
                        <a:pt x="707" y="391"/>
                        <a:pt x="707" y="391"/>
                      </a:cubicBezTo>
                      <a:cubicBezTo>
                        <a:pt x="707" y="423"/>
                        <a:pt x="682" y="448"/>
                        <a:pt x="650" y="448"/>
                      </a:cubicBezTo>
                      <a:cubicBezTo>
                        <a:pt x="390" y="448"/>
                        <a:pt x="390" y="448"/>
                        <a:pt x="390" y="448"/>
                      </a:cubicBezTo>
                      <a:cubicBezTo>
                        <a:pt x="390" y="478"/>
                        <a:pt x="390" y="478"/>
                        <a:pt x="390" y="478"/>
                      </a:cubicBezTo>
                      <a:cubicBezTo>
                        <a:pt x="650" y="478"/>
                        <a:pt x="650" y="478"/>
                        <a:pt x="650" y="478"/>
                      </a:cubicBezTo>
                      <a:cubicBezTo>
                        <a:pt x="698" y="478"/>
                        <a:pt x="737" y="439"/>
                        <a:pt x="737" y="391"/>
                      </a:cubicBezTo>
                      <a:cubicBezTo>
                        <a:pt x="737" y="87"/>
                        <a:pt x="737" y="87"/>
                        <a:pt x="737" y="87"/>
                      </a:cubicBezTo>
                      <a:cubicBezTo>
                        <a:pt x="737" y="39"/>
                        <a:pt x="698" y="0"/>
                        <a:pt x="650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39" y="0"/>
                        <a:pt x="0" y="39"/>
                        <a:pt x="0" y="8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lnTo>
                        <a:pt x="30" y="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 6">
                  <a:extLst>
                    <a:ext uri="{FF2B5EF4-FFF2-40B4-BE49-F238E27FC236}">
                      <a16:creationId xmlns:a16="http://schemas.microsoft.com/office/drawing/2014/main" id="{FD3C20E2-1AFE-49E4-A598-8AEECC7923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14373680">
                  <a:off x="5034387" y="1497300"/>
                  <a:ext cx="112353" cy="82121"/>
                </a:xfrm>
                <a:custGeom>
                  <a:avLst/>
                  <a:gdLst>
                    <a:gd name="T0" fmla="*/ 391 w 564"/>
                    <a:gd name="T1" fmla="*/ 147 h 433"/>
                    <a:gd name="T2" fmla="*/ 417 w 564"/>
                    <a:gd name="T3" fmla="*/ 173 h 433"/>
                    <a:gd name="T4" fmla="*/ 538 w 564"/>
                    <a:gd name="T5" fmla="*/ 173 h 433"/>
                    <a:gd name="T6" fmla="*/ 564 w 564"/>
                    <a:gd name="T7" fmla="*/ 147 h 433"/>
                    <a:gd name="T8" fmla="*/ 564 w 564"/>
                    <a:gd name="T9" fmla="*/ 26 h 433"/>
                    <a:gd name="T10" fmla="*/ 538 w 564"/>
                    <a:gd name="T11" fmla="*/ 0 h 433"/>
                    <a:gd name="T12" fmla="*/ 417 w 564"/>
                    <a:gd name="T13" fmla="*/ 0 h 433"/>
                    <a:gd name="T14" fmla="*/ 391 w 564"/>
                    <a:gd name="T15" fmla="*/ 26 h 433"/>
                    <a:gd name="T16" fmla="*/ 391 w 564"/>
                    <a:gd name="T17" fmla="*/ 65 h 433"/>
                    <a:gd name="T18" fmla="*/ 342 w 564"/>
                    <a:gd name="T19" fmla="*/ 65 h 433"/>
                    <a:gd name="T20" fmla="*/ 297 w 564"/>
                    <a:gd name="T21" fmla="*/ 97 h 433"/>
                    <a:gd name="T22" fmla="*/ 223 w 564"/>
                    <a:gd name="T23" fmla="*/ 322 h 433"/>
                    <a:gd name="T24" fmla="*/ 219 w 564"/>
                    <a:gd name="T25" fmla="*/ 325 h 433"/>
                    <a:gd name="T26" fmla="*/ 173 w 564"/>
                    <a:gd name="T27" fmla="*/ 325 h 433"/>
                    <a:gd name="T28" fmla="*/ 173 w 564"/>
                    <a:gd name="T29" fmla="*/ 286 h 433"/>
                    <a:gd name="T30" fmla="*/ 147 w 564"/>
                    <a:gd name="T31" fmla="*/ 260 h 433"/>
                    <a:gd name="T32" fmla="*/ 26 w 564"/>
                    <a:gd name="T33" fmla="*/ 260 h 433"/>
                    <a:gd name="T34" fmla="*/ 0 w 564"/>
                    <a:gd name="T35" fmla="*/ 286 h 433"/>
                    <a:gd name="T36" fmla="*/ 0 w 564"/>
                    <a:gd name="T37" fmla="*/ 407 h 433"/>
                    <a:gd name="T38" fmla="*/ 26 w 564"/>
                    <a:gd name="T39" fmla="*/ 433 h 433"/>
                    <a:gd name="T40" fmla="*/ 147 w 564"/>
                    <a:gd name="T41" fmla="*/ 433 h 433"/>
                    <a:gd name="T42" fmla="*/ 173 w 564"/>
                    <a:gd name="T43" fmla="*/ 407 h 433"/>
                    <a:gd name="T44" fmla="*/ 173 w 564"/>
                    <a:gd name="T45" fmla="*/ 368 h 433"/>
                    <a:gd name="T46" fmla="*/ 219 w 564"/>
                    <a:gd name="T47" fmla="*/ 368 h 433"/>
                    <a:gd name="T48" fmla="*/ 264 w 564"/>
                    <a:gd name="T49" fmla="*/ 336 h 433"/>
                    <a:gd name="T50" fmla="*/ 338 w 564"/>
                    <a:gd name="T51" fmla="*/ 111 h 433"/>
                    <a:gd name="T52" fmla="*/ 342 w 564"/>
                    <a:gd name="T53" fmla="*/ 108 h 433"/>
                    <a:gd name="T54" fmla="*/ 391 w 564"/>
                    <a:gd name="T55" fmla="*/ 108 h 433"/>
                    <a:gd name="T56" fmla="*/ 391 w 564"/>
                    <a:gd name="T57" fmla="*/ 147 h 433"/>
                    <a:gd name="T58" fmla="*/ 129 w 564"/>
                    <a:gd name="T59" fmla="*/ 390 h 433"/>
                    <a:gd name="T60" fmla="*/ 43 w 564"/>
                    <a:gd name="T61" fmla="*/ 390 h 433"/>
                    <a:gd name="T62" fmla="*/ 43 w 564"/>
                    <a:gd name="T63" fmla="*/ 303 h 433"/>
                    <a:gd name="T64" fmla="*/ 129 w 564"/>
                    <a:gd name="T65" fmla="*/ 303 h 433"/>
                    <a:gd name="T66" fmla="*/ 129 w 564"/>
                    <a:gd name="T67" fmla="*/ 39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4" h="433">
                      <a:moveTo>
                        <a:pt x="391" y="147"/>
                      </a:moveTo>
                      <a:cubicBezTo>
                        <a:pt x="391" y="162"/>
                        <a:pt x="403" y="173"/>
                        <a:pt x="417" y="173"/>
                      </a:cubicBezTo>
                      <a:cubicBezTo>
                        <a:pt x="538" y="173"/>
                        <a:pt x="538" y="173"/>
                        <a:pt x="538" y="173"/>
                      </a:cubicBezTo>
                      <a:cubicBezTo>
                        <a:pt x="552" y="173"/>
                        <a:pt x="564" y="162"/>
                        <a:pt x="564" y="147"/>
                      </a:cubicBezTo>
                      <a:cubicBezTo>
                        <a:pt x="564" y="26"/>
                        <a:pt x="564" y="26"/>
                        <a:pt x="564" y="26"/>
                      </a:cubicBezTo>
                      <a:cubicBezTo>
                        <a:pt x="564" y="11"/>
                        <a:pt x="552" y="0"/>
                        <a:pt x="538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03" y="0"/>
                        <a:pt x="391" y="11"/>
                        <a:pt x="391" y="26"/>
                      </a:cubicBezTo>
                      <a:cubicBezTo>
                        <a:pt x="391" y="65"/>
                        <a:pt x="391" y="65"/>
                        <a:pt x="391" y="65"/>
                      </a:cubicBezTo>
                      <a:cubicBezTo>
                        <a:pt x="342" y="65"/>
                        <a:pt x="342" y="65"/>
                        <a:pt x="342" y="65"/>
                      </a:cubicBezTo>
                      <a:cubicBezTo>
                        <a:pt x="322" y="65"/>
                        <a:pt x="304" y="78"/>
                        <a:pt x="297" y="97"/>
                      </a:cubicBezTo>
                      <a:cubicBezTo>
                        <a:pt x="223" y="322"/>
                        <a:pt x="223" y="322"/>
                        <a:pt x="223" y="322"/>
                      </a:cubicBezTo>
                      <a:cubicBezTo>
                        <a:pt x="222" y="324"/>
                        <a:pt x="221" y="325"/>
                        <a:pt x="219" y="325"/>
                      </a:cubicBezTo>
                      <a:cubicBezTo>
                        <a:pt x="173" y="325"/>
                        <a:pt x="173" y="325"/>
                        <a:pt x="173" y="32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3" y="272"/>
                        <a:pt x="161" y="260"/>
                        <a:pt x="147" y="260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11" y="260"/>
                        <a:pt x="0" y="272"/>
                        <a:pt x="0" y="286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22"/>
                        <a:pt x="11" y="433"/>
                        <a:pt x="26" y="433"/>
                      </a:cubicBezTo>
                      <a:cubicBezTo>
                        <a:pt x="147" y="433"/>
                        <a:pt x="147" y="433"/>
                        <a:pt x="147" y="433"/>
                      </a:cubicBezTo>
                      <a:cubicBezTo>
                        <a:pt x="161" y="433"/>
                        <a:pt x="173" y="422"/>
                        <a:pt x="173" y="407"/>
                      </a:cubicBezTo>
                      <a:cubicBezTo>
                        <a:pt x="173" y="368"/>
                        <a:pt x="173" y="368"/>
                        <a:pt x="173" y="368"/>
                      </a:cubicBezTo>
                      <a:cubicBezTo>
                        <a:pt x="219" y="368"/>
                        <a:pt x="219" y="368"/>
                        <a:pt x="219" y="368"/>
                      </a:cubicBezTo>
                      <a:cubicBezTo>
                        <a:pt x="239" y="368"/>
                        <a:pt x="257" y="355"/>
                        <a:pt x="264" y="336"/>
                      </a:cubicBezTo>
                      <a:cubicBezTo>
                        <a:pt x="338" y="111"/>
                        <a:pt x="338" y="111"/>
                        <a:pt x="338" y="111"/>
                      </a:cubicBezTo>
                      <a:cubicBezTo>
                        <a:pt x="339" y="109"/>
                        <a:pt x="340" y="108"/>
                        <a:pt x="342" y="108"/>
                      </a:cubicBezTo>
                      <a:cubicBezTo>
                        <a:pt x="391" y="108"/>
                        <a:pt x="391" y="108"/>
                        <a:pt x="391" y="108"/>
                      </a:cubicBezTo>
                      <a:lnTo>
                        <a:pt x="391" y="147"/>
                      </a:lnTo>
                      <a:close/>
                      <a:moveTo>
                        <a:pt x="129" y="390"/>
                      </a:moveTo>
                      <a:cubicBezTo>
                        <a:pt x="43" y="390"/>
                        <a:pt x="43" y="390"/>
                        <a:pt x="43" y="390"/>
                      </a:cubicBezTo>
                      <a:cubicBezTo>
                        <a:pt x="43" y="303"/>
                        <a:pt x="43" y="303"/>
                        <a:pt x="43" y="303"/>
                      </a:cubicBezTo>
                      <a:cubicBezTo>
                        <a:pt x="129" y="303"/>
                        <a:pt x="129" y="303"/>
                        <a:pt x="129" y="303"/>
                      </a:cubicBezTo>
                      <a:lnTo>
                        <a:pt x="129" y="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F5788B4-8E69-41F0-AF93-4980FBA7CA02}"/>
                  </a:ext>
                </a:extLst>
              </p:cNvPr>
              <p:cNvGrpSpPr/>
              <p:nvPr/>
            </p:nvGrpSpPr>
            <p:grpSpPr>
              <a:xfrm rot="6256754">
                <a:off x="2347378" y="1776945"/>
                <a:ext cx="257091" cy="256032"/>
                <a:chOff x="5329637" y="1599535"/>
                <a:chExt cx="245209" cy="244569"/>
              </a:xfrm>
              <a:effectLst/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92CA5E6-F960-473D-ADED-626812777A4F}"/>
                    </a:ext>
                  </a:extLst>
                </p:cNvPr>
                <p:cNvSpPr/>
                <p:nvPr/>
              </p:nvSpPr>
              <p:spPr bwMode="auto">
                <a:xfrm rot="15343246">
                  <a:off x="5329957" y="1599215"/>
                  <a:ext cx="244569" cy="245209"/>
                </a:xfrm>
                <a:prstGeom prst="ellipse">
                  <a:avLst/>
                </a:prstGeom>
                <a:solidFill>
                  <a:srgbClr val="14848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pic>
              <p:nvPicPr>
                <p:cNvPr id="36" name="Picture 1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FB39B7BC-7E0B-4F60-A9C9-6BFE09EC2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43246">
                  <a:off x="5396846" y="1648119"/>
                  <a:ext cx="128313" cy="145043"/>
                </a:xfrm>
                <a:prstGeom prst="rect">
                  <a:avLst/>
                </a:prstGeom>
              </p:spPr>
            </p:pic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2633D94-0CC3-4C75-84C9-54901485B28B}"/>
                  </a:ext>
                </a:extLst>
              </p:cNvPr>
              <p:cNvSpPr/>
              <p:nvPr/>
            </p:nvSpPr>
            <p:spPr>
              <a:xfrm rot="7226320">
                <a:off x="3307135" y="1889430"/>
                <a:ext cx="257091" cy="2560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C31F291-E363-48A0-A873-EF759829FCDD}"/>
                  </a:ext>
                </a:extLst>
              </p:cNvPr>
              <p:cNvGrpSpPr/>
              <p:nvPr/>
            </p:nvGrpSpPr>
            <p:grpSpPr>
              <a:xfrm>
                <a:off x="2192413" y="2271146"/>
                <a:ext cx="256032" cy="257091"/>
                <a:chOff x="4345297" y="1755160"/>
                <a:chExt cx="323638" cy="348688"/>
              </a:xfrm>
              <a:effectLst/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30AF3ADB-361D-49D5-A060-E9F062DA4339}"/>
                    </a:ext>
                  </a:extLst>
                </p:cNvPr>
                <p:cNvSpPr/>
                <p:nvPr/>
              </p:nvSpPr>
              <p:spPr bwMode="auto">
                <a:xfrm>
                  <a:off x="4345297" y="1755160"/>
                  <a:ext cx="323638" cy="348688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30" name="Freeform 5">
                  <a:extLst>
                    <a:ext uri="{FF2B5EF4-FFF2-40B4-BE49-F238E27FC236}">
                      <a16:creationId xmlns:a16="http://schemas.microsoft.com/office/drawing/2014/main" id="{ECF8AC65-72FF-44B2-A996-ADB462A83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6176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" name="Freeform 6">
                  <a:extLst>
                    <a:ext uri="{FF2B5EF4-FFF2-40B4-BE49-F238E27FC236}">
                      <a16:creationId xmlns:a16="http://schemas.microsoft.com/office/drawing/2014/main" id="{67FF1560-6B03-4129-A574-BA7C48297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6443" y="193828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" name="Freeform 7">
                  <a:extLst>
                    <a:ext uri="{FF2B5EF4-FFF2-40B4-BE49-F238E27FC236}">
                      <a16:creationId xmlns:a16="http://schemas.microsoft.com/office/drawing/2014/main" id="{600FAAB2-86B4-48FE-8639-BB5AB688B8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1768" y="1915441"/>
                  <a:ext cx="72914" cy="78431"/>
                </a:xfrm>
                <a:custGeom>
                  <a:avLst/>
                  <a:gdLst>
                    <a:gd name="T0" fmla="*/ 300 w 308"/>
                    <a:gd name="T1" fmla="*/ 139 h 307"/>
                    <a:gd name="T2" fmla="*/ 286 w 308"/>
                    <a:gd name="T3" fmla="*/ 125 h 307"/>
                    <a:gd name="T4" fmla="*/ 168 w 308"/>
                    <a:gd name="T5" fmla="*/ 8 h 307"/>
                    <a:gd name="T6" fmla="*/ 140 w 308"/>
                    <a:gd name="T7" fmla="*/ 8 h 307"/>
                    <a:gd name="T8" fmla="*/ 22 w 308"/>
                    <a:gd name="T9" fmla="*/ 125 h 307"/>
                    <a:gd name="T10" fmla="*/ 8 w 308"/>
                    <a:gd name="T11" fmla="*/ 139 h 307"/>
                    <a:gd name="T12" fmla="*/ 8 w 308"/>
                    <a:gd name="T13" fmla="*/ 168 h 307"/>
                    <a:gd name="T14" fmla="*/ 22 w 308"/>
                    <a:gd name="T15" fmla="*/ 182 h 307"/>
                    <a:gd name="T16" fmla="*/ 140 w 308"/>
                    <a:gd name="T17" fmla="*/ 299 h 307"/>
                    <a:gd name="T18" fmla="*/ 168 w 308"/>
                    <a:gd name="T19" fmla="*/ 299 h 307"/>
                    <a:gd name="T20" fmla="*/ 286 w 308"/>
                    <a:gd name="T21" fmla="*/ 182 h 307"/>
                    <a:gd name="T22" fmla="*/ 300 w 308"/>
                    <a:gd name="T23" fmla="*/ 168 h 307"/>
                    <a:gd name="T24" fmla="*/ 300 w 308"/>
                    <a:gd name="T25" fmla="*/ 139 h 307"/>
                    <a:gd name="T26" fmla="*/ 140 w 308"/>
                    <a:gd name="T27" fmla="*/ 210 h 307"/>
                    <a:gd name="T28" fmla="*/ 108 w 308"/>
                    <a:gd name="T29" fmla="*/ 179 h 307"/>
                    <a:gd name="T30" fmla="*/ 97 w 308"/>
                    <a:gd name="T31" fmla="*/ 168 h 307"/>
                    <a:gd name="T32" fmla="*/ 97 w 308"/>
                    <a:gd name="T33" fmla="*/ 139 h 307"/>
                    <a:gd name="T34" fmla="*/ 140 w 308"/>
                    <a:gd name="T35" fmla="*/ 97 h 307"/>
                    <a:gd name="T36" fmla="*/ 168 w 308"/>
                    <a:gd name="T37" fmla="*/ 97 h 307"/>
                    <a:gd name="T38" fmla="*/ 211 w 308"/>
                    <a:gd name="T39" fmla="*/ 139 h 307"/>
                    <a:gd name="T40" fmla="*/ 211 w 308"/>
                    <a:gd name="T41" fmla="*/ 168 h 307"/>
                    <a:gd name="T42" fmla="*/ 200 w 308"/>
                    <a:gd name="T43" fmla="*/ 179 h 307"/>
                    <a:gd name="T44" fmla="*/ 168 w 308"/>
                    <a:gd name="T45" fmla="*/ 210 h 307"/>
                    <a:gd name="T46" fmla="*/ 140 w 308"/>
                    <a:gd name="T47" fmla="*/ 210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08" h="307">
                      <a:moveTo>
                        <a:pt x="300" y="139"/>
                      </a:moveTo>
                      <a:cubicBezTo>
                        <a:pt x="286" y="125"/>
                        <a:pt x="286" y="125"/>
                        <a:pt x="286" y="125"/>
                      </a:cubicBez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61" y="0"/>
                        <a:pt x="148" y="0"/>
                        <a:pt x="140" y="8"/>
                      </a:cubicBezTo>
                      <a:cubicBezTo>
                        <a:pt x="22" y="125"/>
                        <a:pt x="22" y="125"/>
                        <a:pt x="22" y="125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0" y="147"/>
                        <a:pt x="0" y="160"/>
                        <a:pt x="8" y="168"/>
                      </a:cubicBezTo>
                      <a:cubicBezTo>
                        <a:pt x="22" y="182"/>
                        <a:pt x="22" y="182"/>
                        <a:pt x="22" y="182"/>
                      </a:cubicBezTo>
                      <a:cubicBezTo>
                        <a:pt x="140" y="299"/>
                        <a:pt x="140" y="299"/>
                        <a:pt x="140" y="299"/>
                      </a:cubicBezTo>
                      <a:cubicBezTo>
                        <a:pt x="148" y="307"/>
                        <a:pt x="161" y="307"/>
                        <a:pt x="168" y="299"/>
                      </a:cubicBezTo>
                      <a:cubicBezTo>
                        <a:pt x="286" y="182"/>
                        <a:pt x="286" y="182"/>
                        <a:pt x="286" y="182"/>
                      </a:cubicBezTo>
                      <a:cubicBezTo>
                        <a:pt x="300" y="168"/>
                        <a:pt x="300" y="168"/>
                        <a:pt x="300" y="168"/>
                      </a:cubicBezTo>
                      <a:cubicBezTo>
                        <a:pt x="308" y="160"/>
                        <a:pt x="308" y="147"/>
                        <a:pt x="300" y="139"/>
                      </a:cubicBezTo>
                      <a:moveTo>
                        <a:pt x="140" y="210"/>
                      </a:moveTo>
                      <a:cubicBezTo>
                        <a:pt x="108" y="179"/>
                        <a:pt x="108" y="179"/>
                        <a:pt x="108" y="179"/>
                      </a:cubicBezTo>
                      <a:cubicBezTo>
                        <a:pt x="97" y="168"/>
                        <a:pt x="97" y="168"/>
                        <a:pt x="97" y="168"/>
                      </a:cubicBezTo>
                      <a:cubicBezTo>
                        <a:pt x="89" y="160"/>
                        <a:pt x="89" y="147"/>
                        <a:pt x="97" y="139"/>
                      </a:cubicBezTo>
                      <a:cubicBezTo>
                        <a:pt x="140" y="97"/>
                        <a:pt x="140" y="97"/>
                        <a:pt x="140" y="97"/>
                      </a:cubicBezTo>
                      <a:cubicBezTo>
                        <a:pt x="148" y="89"/>
                        <a:pt x="161" y="89"/>
                        <a:pt x="168" y="97"/>
                      </a:cubicBezTo>
                      <a:cubicBezTo>
                        <a:pt x="211" y="139"/>
                        <a:pt x="211" y="139"/>
                        <a:pt x="211" y="139"/>
                      </a:cubicBezTo>
                      <a:cubicBezTo>
                        <a:pt x="219" y="147"/>
                        <a:pt x="219" y="160"/>
                        <a:pt x="211" y="168"/>
                      </a:cubicBezTo>
                      <a:cubicBezTo>
                        <a:pt x="200" y="179"/>
                        <a:pt x="200" y="179"/>
                        <a:pt x="200" y="179"/>
                      </a:cubicBezTo>
                      <a:cubicBezTo>
                        <a:pt x="168" y="210"/>
                        <a:pt x="168" y="210"/>
                        <a:pt x="168" y="210"/>
                      </a:cubicBezTo>
                      <a:cubicBezTo>
                        <a:pt x="161" y="218"/>
                        <a:pt x="148" y="218"/>
                        <a:pt x="140" y="21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3" name="Freeform 8">
                  <a:extLst>
                    <a:ext uri="{FF2B5EF4-FFF2-40B4-BE49-F238E27FC236}">
                      <a16:creationId xmlns:a16="http://schemas.microsoft.com/office/drawing/2014/main" id="{0607F8B3-2EC7-4A6A-AE86-493C9C411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15440"/>
                  <a:ext cx="30577" cy="45719"/>
                </a:xfrm>
                <a:custGeom>
                  <a:avLst/>
                  <a:gdLst>
                    <a:gd name="T0" fmla="*/ 79 w 130"/>
                    <a:gd name="T1" fmla="*/ 122 h 129"/>
                    <a:gd name="T2" fmla="*/ 122 w 130"/>
                    <a:gd name="T3" fmla="*/ 79 h 129"/>
                    <a:gd name="T4" fmla="*/ 122 w 130"/>
                    <a:gd name="T5" fmla="*/ 50 h 129"/>
                    <a:gd name="T6" fmla="*/ 79 w 130"/>
                    <a:gd name="T7" fmla="*/ 8 h 129"/>
                    <a:gd name="T8" fmla="*/ 51 w 130"/>
                    <a:gd name="T9" fmla="*/ 8 h 129"/>
                    <a:gd name="T10" fmla="*/ 8 w 130"/>
                    <a:gd name="T11" fmla="*/ 50 h 129"/>
                    <a:gd name="T12" fmla="*/ 8 w 130"/>
                    <a:gd name="T13" fmla="*/ 79 h 129"/>
                    <a:gd name="T14" fmla="*/ 51 w 130"/>
                    <a:gd name="T15" fmla="*/ 122 h 129"/>
                    <a:gd name="T16" fmla="*/ 79 w 130"/>
                    <a:gd name="T17" fmla="*/ 12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122"/>
                      </a:move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cubicBezTo>
                        <a:pt x="79" y="8"/>
                        <a:pt x="79" y="8"/>
                        <a:pt x="79" y="8"/>
                      </a:cubicBez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9">
                  <a:extLst>
                    <a:ext uri="{FF2B5EF4-FFF2-40B4-BE49-F238E27FC236}">
                      <a16:creationId xmlns:a16="http://schemas.microsoft.com/office/drawing/2014/main" id="{A20199CD-BF56-42FE-86CC-D7A7F75FCA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4716" y="1870386"/>
                  <a:ext cx="150532" cy="105820"/>
                </a:xfrm>
                <a:custGeom>
                  <a:avLst/>
                  <a:gdLst>
                    <a:gd name="T0" fmla="*/ 562 w 638"/>
                    <a:gd name="T1" fmla="*/ 413 h 413"/>
                    <a:gd name="T2" fmla="*/ 549 w 638"/>
                    <a:gd name="T3" fmla="*/ 413 h 413"/>
                    <a:gd name="T4" fmla="*/ 549 w 638"/>
                    <a:gd name="T5" fmla="*/ 388 h 413"/>
                    <a:gd name="T6" fmla="*/ 562 w 638"/>
                    <a:gd name="T7" fmla="*/ 388 h 413"/>
                    <a:gd name="T8" fmla="*/ 612 w 638"/>
                    <a:gd name="T9" fmla="*/ 338 h 413"/>
                    <a:gd name="T10" fmla="*/ 612 w 638"/>
                    <a:gd name="T11" fmla="*/ 75 h 413"/>
                    <a:gd name="T12" fmla="*/ 562 w 638"/>
                    <a:gd name="T13" fmla="*/ 26 h 413"/>
                    <a:gd name="T14" fmla="*/ 75 w 638"/>
                    <a:gd name="T15" fmla="*/ 26 h 413"/>
                    <a:gd name="T16" fmla="*/ 25 w 638"/>
                    <a:gd name="T17" fmla="*/ 75 h 413"/>
                    <a:gd name="T18" fmla="*/ 25 w 638"/>
                    <a:gd name="T19" fmla="*/ 338 h 413"/>
                    <a:gd name="T20" fmla="*/ 75 w 638"/>
                    <a:gd name="T21" fmla="*/ 388 h 413"/>
                    <a:gd name="T22" fmla="*/ 88 w 638"/>
                    <a:gd name="T23" fmla="*/ 388 h 413"/>
                    <a:gd name="T24" fmla="*/ 88 w 638"/>
                    <a:gd name="T25" fmla="*/ 413 h 413"/>
                    <a:gd name="T26" fmla="*/ 75 w 638"/>
                    <a:gd name="T27" fmla="*/ 413 h 413"/>
                    <a:gd name="T28" fmla="*/ 0 w 638"/>
                    <a:gd name="T29" fmla="*/ 338 h 413"/>
                    <a:gd name="T30" fmla="*/ 0 w 638"/>
                    <a:gd name="T31" fmla="*/ 75 h 413"/>
                    <a:gd name="T32" fmla="*/ 75 w 638"/>
                    <a:gd name="T33" fmla="*/ 0 h 413"/>
                    <a:gd name="T34" fmla="*/ 562 w 638"/>
                    <a:gd name="T35" fmla="*/ 0 h 413"/>
                    <a:gd name="T36" fmla="*/ 638 w 638"/>
                    <a:gd name="T37" fmla="*/ 75 h 413"/>
                    <a:gd name="T38" fmla="*/ 638 w 638"/>
                    <a:gd name="T39" fmla="*/ 338 h 413"/>
                    <a:gd name="T40" fmla="*/ 562 w 638"/>
                    <a:gd name="T41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38" h="413">
                      <a:moveTo>
                        <a:pt x="562" y="413"/>
                      </a:moveTo>
                      <a:cubicBezTo>
                        <a:pt x="549" y="413"/>
                        <a:pt x="549" y="413"/>
                        <a:pt x="549" y="413"/>
                      </a:cubicBezTo>
                      <a:cubicBezTo>
                        <a:pt x="549" y="388"/>
                        <a:pt x="549" y="388"/>
                        <a:pt x="549" y="388"/>
                      </a:cubicBezTo>
                      <a:cubicBezTo>
                        <a:pt x="562" y="388"/>
                        <a:pt x="562" y="388"/>
                        <a:pt x="562" y="388"/>
                      </a:cubicBezTo>
                      <a:cubicBezTo>
                        <a:pt x="590" y="388"/>
                        <a:pt x="612" y="365"/>
                        <a:pt x="612" y="338"/>
                      </a:cubicBezTo>
                      <a:cubicBezTo>
                        <a:pt x="612" y="75"/>
                        <a:pt x="612" y="75"/>
                        <a:pt x="612" y="75"/>
                      </a:cubicBezTo>
                      <a:cubicBezTo>
                        <a:pt x="612" y="48"/>
                        <a:pt x="590" y="26"/>
                        <a:pt x="562" y="26"/>
                      </a:cubicBezTo>
                      <a:cubicBezTo>
                        <a:pt x="75" y="26"/>
                        <a:pt x="75" y="26"/>
                        <a:pt x="75" y="26"/>
                      </a:cubicBezTo>
                      <a:cubicBezTo>
                        <a:pt x="47" y="26"/>
                        <a:pt x="25" y="48"/>
                        <a:pt x="25" y="75"/>
                      </a:cubicBezTo>
                      <a:cubicBezTo>
                        <a:pt x="25" y="338"/>
                        <a:pt x="25" y="338"/>
                        <a:pt x="25" y="338"/>
                      </a:cubicBezTo>
                      <a:cubicBezTo>
                        <a:pt x="25" y="365"/>
                        <a:pt x="47" y="388"/>
                        <a:pt x="75" y="388"/>
                      </a:cubicBezTo>
                      <a:cubicBezTo>
                        <a:pt x="88" y="388"/>
                        <a:pt x="88" y="388"/>
                        <a:pt x="88" y="388"/>
                      </a:cubicBezTo>
                      <a:cubicBezTo>
                        <a:pt x="88" y="413"/>
                        <a:pt x="88" y="413"/>
                        <a:pt x="88" y="413"/>
                      </a:cubicBezTo>
                      <a:cubicBezTo>
                        <a:pt x="75" y="413"/>
                        <a:pt x="75" y="413"/>
                        <a:pt x="75" y="413"/>
                      </a:cubicBezTo>
                      <a:cubicBezTo>
                        <a:pt x="33" y="413"/>
                        <a:pt x="0" y="380"/>
                        <a:pt x="0" y="338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34"/>
                        <a:pt x="33" y="0"/>
                        <a:pt x="75" y="0"/>
                      </a:cubicBez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604" y="0"/>
                        <a:pt x="638" y="34"/>
                        <a:pt x="638" y="75"/>
                      </a:cubicBezTo>
                      <a:cubicBezTo>
                        <a:pt x="638" y="338"/>
                        <a:pt x="638" y="338"/>
                        <a:pt x="638" y="338"/>
                      </a:cubicBezTo>
                      <a:cubicBezTo>
                        <a:pt x="638" y="380"/>
                        <a:pt x="604" y="413"/>
                        <a:pt x="562" y="41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0" name="Moon 9">
              <a:extLst>
                <a:ext uri="{FF2B5EF4-FFF2-40B4-BE49-F238E27FC236}">
                  <a16:creationId xmlns:a16="http://schemas.microsoft.com/office/drawing/2014/main" id="{DEC2587A-B3B9-4744-87AB-0E4573E93391}"/>
                </a:ext>
              </a:extLst>
            </p:cNvPr>
            <p:cNvSpPr/>
            <p:nvPr/>
          </p:nvSpPr>
          <p:spPr>
            <a:xfrm rot="957024">
              <a:off x="2881627" y="2541268"/>
              <a:ext cx="826990" cy="897529"/>
            </a:xfrm>
            <a:prstGeom prst="moon">
              <a:avLst>
                <a:gd name="adj" fmla="val 14391"/>
              </a:avLst>
            </a:prstGeom>
            <a:solidFill>
              <a:srgbClr val="953F6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0E5871E-C945-43EA-A2AB-82682F870AD8}"/>
              </a:ext>
            </a:extLst>
          </p:cNvPr>
          <p:cNvSpPr txBox="1"/>
          <p:nvPr userDrawn="1"/>
        </p:nvSpPr>
        <p:spPr>
          <a:xfrm>
            <a:off x="360092" y="2465758"/>
            <a:ext cx="5050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13 June 2020 10:00am – 03:30pm (GMT+8)</a:t>
            </a:r>
          </a:p>
        </p:txBody>
      </p:sp>
      <p:pic>
        <p:nvPicPr>
          <p:cNvPr id="59" name="Microsoft Logo">
            <a:extLst>
              <a:ext uri="{FF2B5EF4-FFF2-40B4-BE49-F238E27FC236}">
                <a16:creationId xmlns:a16="http://schemas.microsoft.com/office/drawing/2014/main" id="{AFDAF4E3-F68D-4752-9738-C1F185B509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5" y="430674"/>
            <a:ext cx="1831480" cy="41682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DE058C-FB57-4A5A-9076-151223A49E27}"/>
              </a:ext>
            </a:extLst>
          </p:cNvPr>
          <p:cNvSpPr txBox="1"/>
          <p:nvPr userDrawn="1"/>
        </p:nvSpPr>
        <p:spPr>
          <a:xfrm>
            <a:off x="8891177" y="329880"/>
            <a:ext cx="299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#aseansMSBizAppsUG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#aseansMSWomenInTech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E5CDB07-B0E1-428E-820D-ED23F06C79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95" y="3594633"/>
            <a:ext cx="5988365" cy="1860550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C41A39B2-7981-4289-9A35-D1B212FB18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7363" y="5753100"/>
            <a:ext cx="5988050" cy="64452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266700" indent="0">
              <a:buNone/>
              <a:defRPr sz="2800">
                <a:solidFill>
                  <a:schemeClr val="bg1"/>
                </a:solidFill>
              </a:defRPr>
            </a:lvl2pPr>
            <a:lvl3pPr marL="542925" indent="0">
              <a:buNone/>
              <a:defRPr sz="2800">
                <a:solidFill>
                  <a:schemeClr val="bg1"/>
                </a:solidFill>
              </a:defRPr>
            </a:lvl3pPr>
            <a:lvl4pPr marL="809625" indent="0">
              <a:buNone/>
              <a:defRPr sz="2800">
                <a:solidFill>
                  <a:schemeClr val="bg1"/>
                </a:solidFill>
              </a:defRPr>
            </a:lvl4pPr>
            <a:lvl5pPr marL="1076325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0"/>
            <a:ext cx="8262739" cy="6167121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671412" y="41034"/>
            <a:ext cx="7308033" cy="6530617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9B00235-3894-4458-B07B-69A103AE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B56C7FA-0B8E-49D5-93E7-32A54C6095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090613"/>
            <a:ext cx="11329988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41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9906-9A77-4542-BA4D-6E79764B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332E1-E743-4A71-B61E-865858A3E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02172-45B9-49A8-8276-1D7B617C43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4862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246582" y="-607860"/>
            <a:ext cx="7777150" cy="6928705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-1" y="250944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148" y="3282215"/>
            <a:ext cx="4401349" cy="866785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25FCB2-64C1-40EB-9815-E3E240DD159E}"/>
              </a:ext>
            </a:extLst>
          </p:cNvPr>
          <p:cNvSpPr/>
          <p:nvPr userDrawn="1"/>
        </p:nvSpPr>
        <p:spPr>
          <a:xfrm>
            <a:off x="-9049" y="1539580"/>
            <a:ext cx="6171624" cy="3883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21B7D1-7597-4BF6-B656-14340DAFA6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9145" y="1563999"/>
            <a:ext cx="6171720" cy="389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here to Insert Photo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041" y="1143887"/>
            <a:ext cx="11432455" cy="546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-1" y="-1"/>
            <a:ext cx="8262739" cy="6167121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621829" y="39203"/>
            <a:ext cx="7308033" cy="663816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FD24C446-B5CC-4D27-BC46-E60F911DCCC6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4612476" y="6275600"/>
            <a:ext cx="2893091" cy="21963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9" name="Slide Number Placeholder 17">
            <a:extLst>
              <a:ext uri="{FF2B5EF4-FFF2-40B4-BE49-F238E27FC236}">
                <a16:creationId xmlns:a16="http://schemas.microsoft.com/office/drawing/2014/main" id="{9F2ECE33-A317-465A-B979-FC405E39DEA2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5944161" y="6570000"/>
            <a:ext cx="288000" cy="288000"/>
          </a:xfrm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096000" y="0"/>
            <a:ext cx="6058348" cy="6234545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xfrm>
            <a:off x="11866348" y="6479250"/>
            <a:ext cx="288000" cy="288000"/>
          </a:xfrm>
          <a:solidFill>
            <a:schemeClr val="accent3">
              <a:lumMod val="50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096000" y="0"/>
            <a:ext cx="6096000" cy="6262255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accent3">
              <a:lumMod val="50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53742" cy="281197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281177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096000" y="322893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970736-7CAE-457B-AD34-86FFE5503BA5}"/>
              </a:ext>
            </a:extLst>
          </p:cNvPr>
          <p:cNvSpPr/>
          <p:nvPr userDrawn="1"/>
        </p:nvSpPr>
        <p:spPr>
          <a:xfrm>
            <a:off x="5816375" y="61644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#aseansMSBizAppsUG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#aseansMSWomenInTech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5CD81BB3-F092-4C9E-B39D-5EAD667C7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306" y="2600748"/>
            <a:ext cx="6283258" cy="793355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none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9C918C60-0078-4278-9831-910A4E8005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4306" y="4854876"/>
            <a:ext cx="4793714" cy="553797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5FEDFA2-261F-4CA3-8724-45E368B6A5A6}"/>
              </a:ext>
            </a:extLst>
          </p:cNvPr>
          <p:cNvSpPr/>
          <p:nvPr userDrawn="1"/>
        </p:nvSpPr>
        <p:spPr>
          <a:xfrm rot="17831097">
            <a:off x="7230545" y="1477849"/>
            <a:ext cx="4160238" cy="3855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9A8D5E0-6345-41BD-8C94-26230CE38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050094">
            <a:off x="7828131" y="1976549"/>
            <a:ext cx="3046820" cy="2858338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D322CB-1644-47B9-9167-9A2AAF14A6F2}"/>
              </a:ext>
            </a:extLst>
          </p:cNvPr>
          <p:cNvGrpSpPr/>
          <p:nvPr userDrawn="1"/>
        </p:nvGrpSpPr>
        <p:grpSpPr>
          <a:xfrm>
            <a:off x="8229600" y="2103664"/>
            <a:ext cx="1947054" cy="2387198"/>
            <a:chOff x="2193272" y="1580900"/>
            <a:chExt cx="1515345" cy="185789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6B4B52F-7D6C-45A1-A306-1CA3E6FE5BE1}"/>
                </a:ext>
              </a:extLst>
            </p:cNvPr>
            <p:cNvGrpSpPr/>
            <p:nvPr/>
          </p:nvGrpSpPr>
          <p:grpSpPr>
            <a:xfrm>
              <a:off x="2193272" y="1580900"/>
              <a:ext cx="1371284" cy="1078966"/>
              <a:chOff x="2192413" y="1606772"/>
              <a:chExt cx="1371284" cy="107896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CF3F11C7-B885-4B83-B291-C58F3D32FD65}"/>
                  </a:ext>
                </a:extLst>
              </p:cNvPr>
              <p:cNvGrpSpPr/>
              <p:nvPr/>
            </p:nvGrpSpPr>
            <p:grpSpPr>
              <a:xfrm rot="3599486">
                <a:off x="2575998" y="1628843"/>
                <a:ext cx="257091" cy="256032"/>
                <a:chOff x="1876649" y="1151110"/>
                <a:chExt cx="362296" cy="355969"/>
              </a:xfrm>
              <a:effectLst/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7B9FCDBA-8E5C-4F01-BB24-2806E7F9A345}"/>
                    </a:ext>
                  </a:extLst>
                </p:cNvPr>
                <p:cNvSpPr/>
                <p:nvPr/>
              </p:nvSpPr>
              <p:spPr>
                <a:xfrm>
                  <a:off x="1876649" y="1151110"/>
                  <a:ext cx="362296" cy="3559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937A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9F5C0AFF-1906-490B-8F79-92CF169F1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941476">
                  <a:off x="1949909" y="1230930"/>
                  <a:ext cx="227497" cy="207345"/>
                </a:xfrm>
                <a:prstGeom prst="rect">
                  <a:avLst/>
                </a:prstGeom>
              </p:spPr>
            </p:pic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2EB44AE-2145-451E-9AC4-5407B3031828}"/>
                  </a:ext>
                </a:extLst>
              </p:cNvPr>
              <p:cNvGrpSpPr/>
              <p:nvPr/>
            </p:nvGrpSpPr>
            <p:grpSpPr>
              <a:xfrm>
                <a:off x="2857245" y="1606772"/>
                <a:ext cx="255070" cy="257091"/>
                <a:chOff x="3288395" y="2225336"/>
                <a:chExt cx="209621" cy="211691"/>
              </a:xfrm>
              <a:effectLst/>
            </p:grpSpPr>
            <p:sp>
              <p:nvSpPr>
                <p:cNvPr id="95" name="Freeform 15">
                  <a:extLst>
                    <a:ext uri="{FF2B5EF4-FFF2-40B4-BE49-F238E27FC236}">
                      <a16:creationId xmlns:a16="http://schemas.microsoft.com/office/drawing/2014/main" id="{C4E43266-8BFA-4167-9E12-AB174A08F8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17262" y="2341206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6359B1AA-D334-4AA9-AD38-E8A7042DC358}"/>
                    </a:ext>
                  </a:extLst>
                </p:cNvPr>
                <p:cNvSpPr/>
                <p:nvPr/>
              </p:nvSpPr>
              <p:spPr bwMode="auto">
                <a:xfrm rot="150244">
                  <a:off x="3288395" y="2225336"/>
                  <a:ext cx="209621" cy="21169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6330CBCA-9EF0-4A75-90BD-849B3F03C4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45889" y="2281774"/>
                  <a:ext cx="96546" cy="74100"/>
                </a:xfrm>
                <a:custGeom>
                  <a:avLst/>
                  <a:gdLst>
                    <a:gd name="T0" fmla="*/ 635 w 720"/>
                    <a:gd name="T1" fmla="*/ 467 h 467"/>
                    <a:gd name="T2" fmla="*/ 620 w 720"/>
                    <a:gd name="T3" fmla="*/ 467 h 467"/>
                    <a:gd name="T4" fmla="*/ 620 w 720"/>
                    <a:gd name="T5" fmla="*/ 438 h 467"/>
                    <a:gd name="T6" fmla="*/ 635 w 720"/>
                    <a:gd name="T7" fmla="*/ 438 h 467"/>
                    <a:gd name="T8" fmla="*/ 691 w 720"/>
                    <a:gd name="T9" fmla="*/ 382 h 467"/>
                    <a:gd name="T10" fmla="*/ 691 w 720"/>
                    <a:gd name="T11" fmla="*/ 85 h 467"/>
                    <a:gd name="T12" fmla="*/ 635 w 720"/>
                    <a:gd name="T13" fmla="*/ 29 h 467"/>
                    <a:gd name="T14" fmla="*/ 85 w 720"/>
                    <a:gd name="T15" fmla="*/ 29 h 467"/>
                    <a:gd name="T16" fmla="*/ 29 w 720"/>
                    <a:gd name="T17" fmla="*/ 85 h 467"/>
                    <a:gd name="T18" fmla="*/ 29 w 720"/>
                    <a:gd name="T19" fmla="*/ 382 h 467"/>
                    <a:gd name="T20" fmla="*/ 85 w 720"/>
                    <a:gd name="T21" fmla="*/ 438 h 467"/>
                    <a:gd name="T22" fmla="*/ 99 w 720"/>
                    <a:gd name="T23" fmla="*/ 438 h 467"/>
                    <a:gd name="T24" fmla="*/ 99 w 720"/>
                    <a:gd name="T25" fmla="*/ 467 h 467"/>
                    <a:gd name="T26" fmla="*/ 85 w 720"/>
                    <a:gd name="T27" fmla="*/ 467 h 467"/>
                    <a:gd name="T28" fmla="*/ 0 w 720"/>
                    <a:gd name="T29" fmla="*/ 382 h 467"/>
                    <a:gd name="T30" fmla="*/ 0 w 720"/>
                    <a:gd name="T31" fmla="*/ 85 h 467"/>
                    <a:gd name="T32" fmla="*/ 85 w 720"/>
                    <a:gd name="T33" fmla="*/ 0 h 467"/>
                    <a:gd name="T34" fmla="*/ 635 w 720"/>
                    <a:gd name="T35" fmla="*/ 0 h 467"/>
                    <a:gd name="T36" fmla="*/ 720 w 720"/>
                    <a:gd name="T37" fmla="*/ 85 h 467"/>
                    <a:gd name="T38" fmla="*/ 720 w 720"/>
                    <a:gd name="T39" fmla="*/ 382 h 467"/>
                    <a:gd name="T40" fmla="*/ 635 w 720"/>
                    <a:gd name="T41" fmla="*/ 467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20" h="467">
                      <a:moveTo>
                        <a:pt x="635" y="467"/>
                      </a:moveTo>
                      <a:cubicBezTo>
                        <a:pt x="620" y="467"/>
                        <a:pt x="620" y="467"/>
                        <a:pt x="620" y="467"/>
                      </a:cubicBezTo>
                      <a:cubicBezTo>
                        <a:pt x="620" y="438"/>
                        <a:pt x="620" y="438"/>
                        <a:pt x="620" y="438"/>
                      </a:cubicBezTo>
                      <a:cubicBezTo>
                        <a:pt x="635" y="438"/>
                        <a:pt x="635" y="438"/>
                        <a:pt x="635" y="438"/>
                      </a:cubicBezTo>
                      <a:cubicBezTo>
                        <a:pt x="666" y="438"/>
                        <a:pt x="691" y="413"/>
                        <a:pt x="691" y="382"/>
                      </a:cubicBezTo>
                      <a:cubicBezTo>
                        <a:pt x="691" y="85"/>
                        <a:pt x="691" y="85"/>
                        <a:pt x="691" y="85"/>
                      </a:cubicBezTo>
                      <a:cubicBezTo>
                        <a:pt x="691" y="54"/>
                        <a:pt x="666" y="29"/>
                        <a:pt x="635" y="29"/>
                      </a:cubicBezTo>
                      <a:cubicBezTo>
                        <a:pt x="85" y="29"/>
                        <a:pt x="85" y="29"/>
                        <a:pt x="85" y="29"/>
                      </a:cubicBezTo>
                      <a:cubicBezTo>
                        <a:pt x="54" y="29"/>
                        <a:pt x="29" y="54"/>
                        <a:pt x="29" y="85"/>
                      </a:cubicBezTo>
                      <a:cubicBezTo>
                        <a:pt x="29" y="382"/>
                        <a:pt x="29" y="382"/>
                        <a:pt x="29" y="382"/>
                      </a:cubicBezTo>
                      <a:cubicBezTo>
                        <a:pt x="29" y="413"/>
                        <a:pt x="54" y="438"/>
                        <a:pt x="85" y="438"/>
                      </a:cubicBezTo>
                      <a:cubicBezTo>
                        <a:pt x="99" y="438"/>
                        <a:pt x="99" y="438"/>
                        <a:pt x="99" y="438"/>
                      </a:cubicBezTo>
                      <a:cubicBezTo>
                        <a:pt x="99" y="467"/>
                        <a:pt x="99" y="467"/>
                        <a:pt x="99" y="467"/>
                      </a:cubicBezTo>
                      <a:cubicBezTo>
                        <a:pt x="85" y="467"/>
                        <a:pt x="85" y="467"/>
                        <a:pt x="85" y="467"/>
                      </a:cubicBezTo>
                      <a:cubicBezTo>
                        <a:pt x="38" y="467"/>
                        <a:pt x="0" y="429"/>
                        <a:pt x="0" y="3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635" y="0"/>
                        <a:pt x="635" y="0"/>
                        <a:pt x="635" y="0"/>
                      </a:cubicBezTo>
                      <a:cubicBezTo>
                        <a:pt x="682" y="0"/>
                        <a:pt x="720" y="38"/>
                        <a:pt x="720" y="85"/>
                      </a:cubicBezTo>
                      <a:cubicBezTo>
                        <a:pt x="720" y="382"/>
                        <a:pt x="720" y="382"/>
                        <a:pt x="720" y="382"/>
                      </a:cubicBezTo>
                      <a:cubicBezTo>
                        <a:pt x="720" y="429"/>
                        <a:pt x="682" y="467"/>
                        <a:pt x="635" y="467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9E5BF43D-840D-4CB4-8018-4105F886A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62342" y="2339489"/>
                  <a:ext cx="10478" cy="26589"/>
                </a:xfrm>
                <a:custGeom>
                  <a:avLst/>
                  <a:gdLst>
                    <a:gd name="T0" fmla="*/ 40 w 79"/>
                    <a:gd name="T1" fmla="*/ 169 h 169"/>
                    <a:gd name="T2" fmla="*/ 0 w 79"/>
                    <a:gd name="T3" fmla="*/ 130 h 169"/>
                    <a:gd name="T4" fmla="*/ 0 w 79"/>
                    <a:gd name="T5" fmla="*/ 39 h 169"/>
                    <a:gd name="T6" fmla="*/ 40 w 79"/>
                    <a:gd name="T7" fmla="*/ 0 h 169"/>
                    <a:gd name="T8" fmla="*/ 40 w 79"/>
                    <a:gd name="T9" fmla="*/ 0 h 169"/>
                    <a:gd name="T10" fmla="*/ 79 w 79"/>
                    <a:gd name="T11" fmla="*/ 39 h 169"/>
                    <a:gd name="T12" fmla="*/ 79 w 79"/>
                    <a:gd name="T13" fmla="*/ 130 h 169"/>
                    <a:gd name="T14" fmla="*/ 40 w 79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9" h="169">
                      <a:moveTo>
                        <a:pt x="40" y="169"/>
                      </a:moveTo>
                      <a:cubicBezTo>
                        <a:pt x="18" y="169"/>
                        <a:pt x="0" y="152"/>
                        <a:pt x="0" y="13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62" y="0"/>
                        <a:pt x="79" y="17"/>
                        <a:pt x="79" y="39"/>
                      </a:cubicBezTo>
                      <a:cubicBezTo>
                        <a:pt x="79" y="130"/>
                        <a:pt x="79" y="130"/>
                        <a:pt x="79" y="130"/>
                      </a:cubicBezTo>
                      <a:cubicBezTo>
                        <a:pt x="79" y="152"/>
                        <a:pt x="62" y="169"/>
                        <a:pt x="40" y="1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99" name="Freeform 15">
                  <a:extLst>
                    <a:ext uri="{FF2B5EF4-FFF2-40B4-BE49-F238E27FC236}">
                      <a16:creationId xmlns:a16="http://schemas.microsoft.com/office/drawing/2014/main" id="{C0D5A746-F3EF-45C9-9912-7B4BE27AB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79286" y="2317562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100" name="Freeform 16">
                  <a:extLst>
                    <a:ext uri="{FF2B5EF4-FFF2-40B4-BE49-F238E27FC236}">
                      <a16:creationId xmlns:a16="http://schemas.microsoft.com/office/drawing/2014/main" id="{9CB3A555-23E4-44BF-B84F-0C40BD45B1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412902" y="2303332"/>
                  <a:ext cx="10852" cy="64946"/>
                </a:xfrm>
                <a:custGeom>
                  <a:avLst/>
                  <a:gdLst>
                    <a:gd name="T0" fmla="*/ 40 w 79"/>
                    <a:gd name="T1" fmla="*/ 409 h 409"/>
                    <a:gd name="T2" fmla="*/ 0 w 79"/>
                    <a:gd name="T3" fmla="*/ 370 h 409"/>
                    <a:gd name="T4" fmla="*/ 0 w 79"/>
                    <a:gd name="T5" fmla="*/ 39 h 409"/>
                    <a:gd name="T6" fmla="*/ 40 w 79"/>
                    <a:gd name="T7" fmla="*/ 0 h 409"/>
                    <a:gd name="T8" fmla="*/ 79 w 79"/>
                    <a:gd name="T9" fmla="*/ 39 h 409"/>
                    <a:gd name="T10" fmla="*/ 79 w 79"/>
                    <a:gd name="T11" fmla="*/ 370 h 409"/>
                    <a:gd name="T12" fmla="*/ 40 w 79"/>
                    <a:gd name="T13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409">
                      <a:moveTo>
                        <a:pt x="40" y="409"/>
                      </a:moveTo>
                      <a:cubicBezTo>
                        <a:pt x="18" y="409"/>
                        <a:pt x="0" y="392"/>
                        <a:pt x="0" y="37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39"/>
                      </a:cubicBezTo>
                      <a:cubicBezTo>
                        <a:pt x="79" y="370"/>
                        <a:pt x="79" y="370"/>
                        <a:pt x="79" y="370"/>
                      </a:cubicBezTo>
                      <a:cubicBezTo>
                        <a:pt x="79" y="392"/>
                        <a:pt x="61" y="409"/>
                        <a:pt x="40" y="40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101" name="Freeform 17">
                  <a:extLst>
                    <a:ext uri="{FF2B5EF4-FFF2-40B4-BE49-F238E27FC236}">
                      <a16:creationId xmlns:a16="http://schemas.microsoft.com/office/drawing/2014/main" id="{2DC24333-EDF3-430E-BF30-07ED751684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95910" y="2327438"/>
                  <a:ext cx="10478" cy="40101"/>
                </a:xfrm>
                <a:custGeom>
                  <a:avLst/>
                  <a:gdLst>
                    <a:gd name="T0" fmla="*/ 40 w 79"/>
                    <a:gd name="T1" fmla="*/ 252 h 252"/>
                    <a:gd name="T2" fmla="*/ 0 w 79"/>
                    <a:gd name="T3" fmla="*/ 213 h 252"/>
                    <a:gd name="T4" fmla="*/ 0 w 79"/>
                    <a:gd name="T5" fmla="*/ 40 h 252"/>
                    <a:gd name="T6" fmla="*/ 40 w 79"/>
                    <a:gd name="T7" fmla="*/ 0 h 252"/>
                    <a:gd name="T8" fmla="*/ 79 w 79"/>
                    <a:gd name="T9" fmla="*/ 40 h 252"/>
                    <a:gd name="T10" fmla="*/ 79 w 79"/>
                    <a:gd name="T11" fmla="*/ 213 h 252"/>
                    <a:gd name="T12" fmla="*/ 40 w 79"/>
                    <a:gd name="T13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252">
                      <a:moveTo>
                        <a:pt x="40" y="252"/>
                      </a:moveTo>
                      <a:cubicBezTo>
                        <a:pt x="18" y="252"/>
                        <a:pt x="0" y="235"/>
                        <a:pt x="0" y="21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40"/>
                      </a:cubicBezTo>
                      <a:cubicBezTo>
                        <a:pt x="79" y="213"/>
                        <a:pt x="79" y="213"/>
                        <a:pt x="79" y="213"/>
                      </a:cubicBezTo>
                      <a:cubicBezTo>
                        <a:pt x="79" y="235"/>
                        <a:pt x="62" y="252"/>
                        <a:pt x="40" y="25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BABB4D-5295-4460-8054-0FE64CF8FFDE}"/>
                  </a:ext>
                </a:extLst>
              </p:cNvPr>
              <p:cNvGrpSpPr/>
              <p:nvPr/>
            </p:nvGrpSpPr>
            <p:grpSpPr>
              <a:xfrm rot="388948">
                <a:off x="2200397" y="2006119"/>
                <a:ext cx="256033" cy="257091"/>
                <a:chOff x="4710278" y="1361212"/>
                <a:chExt cx="220164" cy="224191"/>
              </a:xfrm>
              <a:effectLst/>
            </p:grpSpPr>
            <p:sp>
              <p:nvSpPr>
                <p:cNvPr id="91" name="Oval 5">
                  <a:extLst>
                    <a:ext uri="{FF2B5EF4-FFF2-40B4-BE49-F238E27FC236}">
                      <a16:creationId xmlns:a16="http://schemas.microsoft.com/office/drawing/2014/main" id="{BF7DB702-DE71-4DBC-9360-FA354AE99C1D}"/>
                    </a:ext>
                  </a:extLst>
                </p:cNvPr>
                <p:cNvSpPr/>
                <p:nvPr/>
              </p:nvSpPr>
              <p:spPr bwMode="auto">
                <a:xfrm rot="150244">
                  <a:off x="4710278" y="1361212"/>
                  <a:ext cx="220164" cy="224191"/>
                </a:xfrm>
                <a:prstGeom prst="ellipse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1600" tIns="81280" rIns="101600" bIns="812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1804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3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Right Triangle 91">
                  <a:extLst>
                    <a:ext uri="{FF2B5EF4-FFF2-40B4-BE49-F238E27FC236}">
                      <a16:creationId xmlns:a16="http://schemas.microsoft.com/office/drawing/2014/main" id="{4C3F6E19-EAEB-4426-A848-4EA77B1D5678}"/>
                    </a:ext>
                  </a:extLst>
                </p:cNvPr>
                <p:cNvSpPr/>
                <p:nvPr/>
              </p:nvSpPr>
              <p:spPr>
                <a:xfrm rot="10950244">
                  <a:off x="4767817" y="1404542"/>
                  <a:ext cx="99425" cy="136221"/>
                </a:xfrm>
                <a:prstGeom prst="rtTriangle">
                  <a:avLst/>
                </a:prstGeom>
                <a:solidFill>
                  <a:srgbClr val="E26F45"/>
                </a:solidFill>
                <a:ln>
                  <a:solidFill>
                    <a:srgbClr val="E26F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ight Triangle 92">
                  <a:extLst>
                    <a:ext uri="{FF2B5EF4-FFF2-40B4-BE49-F238E27FC236}">
                      <a16:creationId xmlns:a16="http://schemas.microsoft.com/office/drawing/2014/main" id="{7EB2C8B7-76D3-4AF4-AF85-48445F2A9DE4}"/>
                    </a:ext>
                  </a:extLst>
                </p:cNvPr>
                <p:cNvSpPr/>
                <p:nvPr/>
              </p:nvSpPr>
              <p:spPr>
                <a:xfrm rot="10950244">
                  <a:off x="4759978" y="1442151"/>
                  <a:ext cx="80332" cy="103868"/>
                </a:xfrm>
                <a:prstGeom prst="rtTriangle">
                  <a:avLst/>
                </a:prstGeom>
                <a:solidFill>
                  <a:srgbClr val="EF9A71"/>
                </a:solidFill>
                <a:ln>
                  <a:solidFill>
                    <a:srgbClr val="EF9A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ight Triangle 93">
                  <a:extLst>
                    <a:ext uri="{FF2B5EF4-FFF2-40B4-BE49-F238E27FC236}">
                      <a16:creationId xmlns:a16="http://schemas.microsoft.com/office/drawing/2014/main" id="{7274387C-E369-4D60-A184-78E993095519}"/>
                    </a:ext>
                  </a:extLst>
                </p:cNvPr>
                <p:cNvSpPr/>
                <p:nvPr/>
              </p:nvSpPr>
              <p:spPr>
                <a:xfrm rot="10950244">
                  <a:off x="4759524" y="1472116"/>
                  <a:ext cx="51417" cy="68537"/>
                </a:xfrm>
                <a:prstGeom prst="rtTriangle">
                  <a:avLst/>
                </a:prstGeom>
                <a:solidFill>
                  <a:srgbClr val="FCC19C"/>
                </a:solidFill>
                <a:ln>
                  <a:solidFill>
                    <a:srgbClr val="FCC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7" name="Moon 66">
                <a:extLst>
                  <a:ext uri="{FF2B5EF4-FFF2-40B4-BE49-F238E27FC236}">
                    <a16:creationId xmlns:a16="http://schemas.microsoft.com/office/drawing/2014/main" id="{0AA01A45-338A-4CB5-9875-A7DF032A3EB2}"/>
                  </a:ext>
                </a:extLst>
              </p:cNvPr>
              <p:cNvSpPr/>
              <p:nvPr/>
            </p:nvSpPr>
            <p:spPr>
              <a:xfrm rot="15076818">
                <a:off x="2791325" y="1918365"/>
                <a:ext cx="379083" cy="1155663"/>
              </a:xfrm>
              <a:prstGeom prst="moon">
                <a:avLst>
                  <a:gd name="adj" fmla="val 17905"/>
                </a:avLst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96B851F-CEBA-4D5A-B8B3-9898C0A340D4}"/>
                  </a:ext>
                </a:extLst>
              </p:cNvPr>
              <p:cNvSpPr/>
              <p:nvPr/>
            </p:nvSpPr>
            <p:spPr>
              <a:xfrm rot="21295371">
                <a:off x="2747880" y="2175925"/>
                <a:ext cx="347713" cy="420603"/>
              </a:xfrm>
              <a:prstGeom prst="ellipse">
                <a:avLst/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BADAD84-AB76-45BC-A29A-EF1FC666D8D3}"/>
                  </a:ext>
                </a:extLst>
              </p:cNvPr>
              <p:cNvSpPr/>
              <p:nvPr/>
            </p:nvSpPr>
            <p:spPr>
              <a:xfrm rot="13396044">
                <a:off x="2726908" y="2281967"/>
                <a:ext cx="61943" cy="61546"/>
              </a:xfrm>
              <a:custGeom>
                <a:avLst/>
                <a:gdLst>
                  <a:gd name="connsiteX0" fmla="*/ 76045 w 76045"/>
                  <a:gd name="connsiteY0" fmla="*/ 38023 h 76045"/>
                  <a:gd name="connsiteX1" fmla="*/ 38023 w 76045"/>
                  <a:gd name="connsiteY1" fmla="*/ 76045 h 76045"/>
                  <a:gd name="connsiteX2" fmla="*/ 0 w 76045"/>
                  <a:gd name="connsiteY2" fmla="*/ 38023 h 76045"/>
                  <a:gd name="connsiteX3" fmla="*/ 38023 w 76045"/>
                  <a:gd name="connsiteY3" fmla="*/ 0 h 76045"/>
                  <a:gd name="connsiteX4" fmla="*/ 76045 w 76045"/>
                  <a:gd name="connsiteY4" fmla="*/ 38023 h 7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45" h="76045">
                    <a:moveTo>
                      <a:pt x="76045" y="38023"/>
                    </a:moveTo>
                    <a:cubicBezTo>
                      <a:pt x="76045" y="59022"/>
                      <a:pt x="59022" y="76045"/>
                      <a:pt x="38023" y="76045"/>
                    </a:cubicBezTo>
                    <a:cubicBezTo>
                      <a:pt x="17023" y="76045"/>
                      <a:pt x="0" y="59022"/>
                      <a:pt x="0" y="38023"/>
                    </a:cubicBezTo>
                    <a:cubicBezTo>
                      <a:pt x="0" y="17023"/>
                      <a:pt x="17023" y="0"/>
                      <a:pt x="38023" y="0"/>
                    </a:cubicBezTo>
                    <a:cubicBezTo>
                      <a:pt x="59022" y="0"/>
                      <a:pt x="76045" y="17023"/>
                      <a:pt x="76045" y="38023"/>
                    </a:cubicBezTo>
                    <a:close/>
                  </a:path>
                </a:pathLst>
              </a:custGeom>
              <a:solidFill>
                <a:srgbClr val="FFBA08"/>
              </a:solidFill>
              <a:ln w="6350"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15D7AD4-CE2B-4E82-A103-C757D8EDD0CA}"/>
                  </a:ext>
                </a:extLst>
              </p:cNvPr>
              <p:cNvSpPr/>
              <p:nvPr/>
            </p:nvSpPr>
            <p:spPr>
              <a:xfrm rot="13396044">
                <a:off x="2646285" y="2336133"/>
                <a:ext cx="82591" cy="102578"/>
              </a:xfrm>
              <a:custGeom>
                <a:avLst/>
                <a:gdLst>
                  <a:gd name="connsiteX0" fmla="*/ 101394 w 101393"/>
                  <a:gd name="connsiteY0" fmla="*/ 50697 h 126742"/>
                  <a:gd name="connsiteX1" fmla="*/ 50697 w 101393"/>
                  <a:gd name="connsiteY1" fmla="*/ 126742 h 126742"/>
                  <a:gd name="connsiteX2" fmla="*/ 0 w 101393"/>
                  <a:gd name="connsiteY2" fmla="*/ 50697 h 126742"/>
                  <a:gd name="connsiteX3" fmla="*/ 50697 w 101393"/>
                  <a:gd name="connsiteY3" fmla="*/ 0 h 126742"/>
                  <a:gd name="connsiteX4" fmla="*/ 101394 w 101393"/>
                  <a:gd name="connsiteY4" fmla="*/ 50697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101394" y="50697"/>
                    </a:moveTo>
                    <a:cubicBezTo>
                      <a:pt x="101394" y="78580"/>
                      <a:pt x="78580" y="126742"/>
                      <a:pt x="50697" y="126742"/>
                    </a:cubicBezTo>
                    <a:cubicBezTo>
                      <a:pt x="22814" y="126742"/>
                      <a:pt x="0" y="78580"/>
                      <a:pt x="0" y="50697"/>
                    </a:cubicBezTo>
                    <a:cubicBezTo>
                      <a:pt x="0" y="22814"/>
                      <a:pt x="22814" y="0"/>
                      <a:pt x="50697" y="0"/>
                    </a:cubicBezTo>
                    <a:cubicBezTo>
                      <a:pt x="78580" y="0"/>
                      <a:pt x="101394" y="22814"/>
                      <a:pt x="101394" y="50697"/>
                    </a:cubicBezTo>
                    <a:close/>
                  </a:path>
                </a:pathLst>
              </a:custGeom>
              <a:solidFill>
                <a:srgbClr val="81BC06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62FC0C2-2424-42D6-864C-7B5CED372A15}"/>
                  </a:ext>
                </a:extLst>
              </p:cNvPr>
              <p:cNvSpPr/>
              <p:nvPr/>
            </p:nvSpPr>
            <p:spPr>
              <a:xfrm rot="13396044">
                <a:off x="2786891" y="2186759"/>
                <a:ext cx="82591" cy="102578"/>
              </a:xfrm>
              <a:custGeom>
                <a:avLst/>
                <a:gdLst>
                  <a:gd name="connsiteX0" fmla="*/ 0 w 101393"/>
                  <a:gd name="connsiteY0" fmla="*/ 76045 h 126742"/>
                  <a:gd name="connsiteX1" fmla="*/ 50697 w 101393"/>
                  <a:gd name="connsiteY1" fmla="*/ 0 h 126742"/>
                  <a:gd name="connsiteX2" fmla="*/ 101394 w 101393"/>
                  <a:gd name="connsiteY2" fmla="*/ 76045 h 126742"/>
                  <a:gd name="connsiteX3" fmla="*/ 50697 w 101393"/>
                  <a:gd name="connsiteY3" fmla="*/ 126742 h 126742"/>
                  <a:gd name="connsiteX4" fmla="*/ 0 w 101393"/>
                  <a:gd name="connsiteY4" fmla="*/ 76045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0" y="76045"/>
                    </a:moveTo>
                    <a:cubicBezTo>
                      <a:pt x="0" y="48162"/>
                      <a:pt x="22814" y="0"/>
                      <a:pt x="50697" y="0"/>
                    </a:cubicBezTo>
                    <a:cubicBezTo>
                      <a:pt x="78580" y="0"/>
                      <a:pt x="101394" y="48162"/>
                      <a:pt x="101394" y="76045"/>
                    </a:cubicBezTo>
                    <a:cubicBezTo>
                      <a:pt x="101394" y="103929"/>
                      <a:pt x="78580" y="126742"/>
                      <a:pt x="50697" y="126742"/>
                    </a:cubicBezTo>
                    <a:cubicBezTo>
                      <a:pt x="22814" y="126742"/>
                      <a:pt x="0" y="103929"/>
                      <a:pt x="0" y="76045"/>
                    </a:cubicBezTo>
                    <a:close/>
                  </a:path>
                </a:pathLst>
              </a:custGeom>
              <a:solidFill>
                <a:srgbClr val="C1A0E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BD52D83-5608-4407-8BE8-CD0FA66F9E9E}"/>
                  </a:ext>
                </a:extLst>
              </p:cNvPr>
              <p:cNvSpPr/>
              <p:nvPr/>
            </p:nvSpPr>
            <p:spPr>
              <a:xfrm rot="13396044">
                <a:off x="2740417" y="2376798"/>
                <a:ext cx="92915" cy="82062"/>
              </a:xfrm>
              <a:custGeom>
                <a:avLst/>
                <a:gdLst>
                  <a:gd name="connsiteX0" fmla="*/ 76334 w 114068"/>
                  <a:gd name="connsiteY0" fmla="*/ 6625 h 101393"/>
                  <a:gd name="connsiteX1" fmla="*/ 116891 w 114068"/>
                  <a:gd name="connsiteY1" fmla="*/ 89008 h 101393"/>
                  <a:gd name="connsiteX2" fmla="*/ 25637 w 114068"/>
                  <a:gd name="connsiteY2" fmla="*/ 95345 h 101393"/>
                  <a:gd name="connsiteX3" fmla="*/ 6625 w 114068"/>
                  <a:gd name="connsiteY3" fmla="*/ 25637 h 101393"/>
                  <a:gd name="connsiteX4" fmla="*/ 76334 w 114068"/>
                  <a:gd name="connsiteY4" fmla="*/ 66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76334" y="6625"/>
                    </a:moveTo>
                    <a:cubicBezTo>
                      <a:pt x="100415" y="20567"/>
                      <a:pt x="130833" y="64927"/>
                      <a:pt x="116891" y="89008"/>
                    </a:cubicBezTo>
                    <a:cubicBezTo>
                      <a:pt x="102949" y="113089"/>
                      <a:pt x="49718" y="109287"/>
                      <a:pt x="25637" y="95345"/>
                    </a:cubicBezTo>
                    <a:cubicBezTo>
                      <a:pt x="1556" y="81403"/>
                      <a:pt x="-7316" y="49718"/>
                      <a:pt x="6625" y="25637"/>
                    </a:cubicBezTo>
                    <a:cubicBezTo>
                      <a:pt x="20567" y="1556"/>
                      <a:pt x="52253" y="-7316"/>
                      <a:pt x="76334" y="6625"/>
                    </a:cubicBezTo>
                    <a:close/>
                  </a:path>
                </a:pathLst>
              </a:custGeom>
              <a:solidFill>
                <a:srgbClr val="05A6F0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89BCCD8-ACFD-495E-8CBD-73F4073412CB}"/>
                  </a:ext>
                </a:extLst>
              </p:cNvPr>
              <p:cNvSpPr/>
              <p:nvPr/>
            </p:nvSpPr>
            <p:spPr>
              <a:xfrm rot="13396044">
                <a:off x="2683376" y="2173133"/>
                <a:ext cx="92915" cy="82062"/>
              </a:xfrm>
              <a:custGeom>
                <a:avLst/>
                <a:gdLst>
                  <a:gd name="connsiteX0" fmla="*/ 44073 w 114068"/>
                  <a:gd name="connsiteY0" fmla="*/ 99825 h 101393"/>
                  <a:gd name="connsiteX1" fmla="*/ 3516 w 114068"/>
                  <a:gd name="connsiteY1" fmla="*/ 17443 h 101393"/>
                  <a:gd name="connsiteX2" fmla="*/ 94770 w 114068"/>
                  <a:gd name="connsiteY2" fmla="*/ 11106 h 101393"/>
                  <a:gd name="connsiteX3" fmla="*/ 113781 w 114068"/>
                  <a:gd name="connsiteY3" fmla="*/ 80814 h 101393"/>
                  <a:gd name="connsiteX4" fmla="*/ 44073 w 114068"/>
                  <a:gd name="connsiteY4" fmla="*/ 998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44073" y="99825"/>
                    </a:moveTo>
                    <a:cubicBezTo>
                      <a:pt x="19992" y="85884"/>
                      <a:pt x="-10426" y="41524"/>
                      <a:pt x="3516" y="17443"/>
                    </a:cubicBezTo>
                    <a:cubicBezTo>
                      <a:pt x="17457" y="-6638"/>
                      <a:pt x="70689" y="-2836"/>
                      <a:pt x="94770" y="11106"/>
                    </a:cubicBezTo>
                    <a:cubicBezTo>
                      <a:pt x="118851" y="25048"/>
                      <a:pt x="127723" y="56733"/>
                      <a:pt x="113781" y="80814"/>
                    </a:cubicBezTo>
                    <a:cubicBezTo>
                      <a:pt x="99840" y="104895"/>
                      <a:pt x="68154" y="113767"/>
                      <a:pt x="44073" y="99825"/>
                    </a:cubicBezTo>
                    <a:close/>
                  </a:path>
                </a:pathLst>
              </a:custGeom>
              <a:solidFill>
                <a:srgbClr val="14848F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14848F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FE7D2F0-1CB1-48AE-BED8-27D6CA83623C}"/>
                  </a:ext>
                </a:extLst>
              </p:cNvPr>
              <p:cNvSpPr/>
              <p:nvPr/>
            </p:nvSpPr>
            <p:spPr>
              <a:xfrm rot="13396044">
                <a:off x="2815268" y="2297275"/>
                <a:ext cx="92915" cy="82062"/>
              </a:xfrm>
              <a:custGeom>
                <a:avLst/>
                <a:gdLst>
                  <a:gd name="connsiteX0" fmla="*/ 25637 w 114068"/>
                  <a:gd name="connsiteY0" fmla="*/ 11106 h 101393"/>
                  <a:gd name="connsiteX1" fmla="*/ 116891 w 114068"/>
                  <a:gd name="connsiteY1" fmla="*/ 17443 h 101393"/>
                  <a:gd name="connsiteX2" fmla="*/ 76334 w 114068"/>
                  <a:gd name="connsiteY2" fmla="*/ 99825 h 101393"/>
                  <a:gd name="connsiteX3" fmla="*/ 6625 w 114068"/>
                  <a:gd name="connsiteY3" fmla="*/ 80814 h 101393"/>
                  <a:gd name="connsiteX4" fmla="*/ 25637 w 114068"/>
                  <a:gd name="connsiteY4" fmla="*/ 11106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25637" y="11106"/>
                    </a:moveTo>
                    <a:cubicBezTo>
                      <a:pt x="49718" y="-2836"/>
                      <a:pt x="102949" y="-6638"/>
                      <a:pt x="116891" y="17443"/>
                    </a:cubicBezTo>
                    <a:cubicBezTo>
                      <a:pt x="130833" y="41524"/>
                      <a:pt x="100415" y="85884"/>
                      <a:pt x="76334" y="99825"/>
                    </a:cubicBezTo>
                    <a:cubicBezTo>
                      <a:pt x="52253" y="113767"/>
                      <a:pt x="20567" y="104895"/>
                      <a:pt x="6625" y="80814"/>
                    </a:cubicBezTo>
                    <a:cubicBezTo>
                      <a:pt x="-7316" y="56733"/>
                      <a:pt x="1556" y="25048"/>
                      <a:pt x="25637" y="11106"/>
                    </a:cubicBezTo>
                    <a:close/>
                  </a:path>
                </a:pathLst>
              </a:custGeom>
              <a:solidFill>
                <a:srgbClr val="F3532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207837-F975-4DFF-8236-D062B351C422}"/>
                  </a:ext>
                </a:extLst>
              </p:cNvPr>
              <p:cNvSpPr/>
              <p:nvPr/>
            </p:nvSpPr>
            <p:spPr>
              <a:xfrm rot="13396044">
                <a:off x="2608525" y="2252646"/>
                <a:ext cx="92915" cy="82062"/>
              </a:xfrm>
              <a:custGeom>
                <a:avLst/>
                <a:gdLst>
                  <a:gd name="connsiteX0" fmla="*/ 94770 w 114068"/>
                  <a:gd name="connsiteY0" fmla="*/ 95345 h 101393"/>
                  <a:gd name="connsiteX1" fmla="*/ 3516 w 114068"/>
                  <a:gd name="connsiteY1" fmla="*/ 89008 h 101393"/>
                  <a:gd name="connsiteX2" fmla="*/ 44073 w 114068"/>
                  <a:gd name="connsiteY2" fmla="*/ 6625 h 101393"/>
                  <a:gd name="connsiteX3" fmla="*/ 113781 w 114068"/>
                  <a:gd name="connsiteY3" fmla="*/ 25637 h 101393"/>
                  <a:gd name="connsiteX4" fmla="*/ 94770 w 114068"/>
                  <a:gd name="connsiteY4" fmla="*/ 9534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94770" y="95345"/>
                    </a:moveTo>
                    <a:cubicBezTo>
                      <a:pt x="70689" y="109287"/>
                      <a:pt x="17457" y="113089"/>
                      <a:pt x="3516" y="89008"/>
                    </a:cubicBezTo>
                    <a:cubicBezTo>
                      <a:pt x="-10426" y="64927"/>
                      <a:pt x="19992" y="20567"/>
                      <a:pt x="44073" y="6625"/>
                    </a:cubicBezTo>
                    <a:cubicBezTo>
                      <a:pt x="68154" y="-7316"/>
                      <a:pt x="99840" y="1556"/>
                      <a:pt x="113781" y="25637"/>
                    </a:cubicBezTo>
                    <a:cubicBezTo>
                      <a:pt x="127723" y="49718"/>
                      <a:pt x="118851" y="81403"/>
                      <a:pt x="94770" y="95345"/>
                    </a:cubicBezTo>
                    <a:close/>
                  </a:path>
                </a:pathLst>
              </a:custGeom>
              <a:solidFill>
                <a:srgbClr val="742774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742774"/>
                  </a:solidFill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2D5557A-C3CC-40D5-A9E9-11A6366F411E}"/>
                  </a:ext>
                </a:extLst>
              </p:cNvPr>
              <p:cNvGrpSpPr/>
              <p:nvPr/>
            </p:nvGrpSpPr>
            <p:grpSpPr>
              <a:xfrm rot="7226320">
                <a:off x="3114607" y="1709244"/>
                <a:ext cx="257091" cy="256032"/>
                <a:chOff x="4961501" y="1418861"/>
                <a:chExt cx="216942" cy="224883"/>
              </a:xfrm>
              <a:effectLst/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B0013B3D-EDDC-4508-A11C-9F308708F998}"/>
                    </a:ext>
                  </a:extLst>
                </p:cNvPr>
                <p:cNvSpPr/>
                <p:nvPr/>
              </p:nvSpPr>
              <p:spPr bwMode="auto">
                <a:xfrm rot="150244">
                  <a:off x="4961501" y="1418861"/>
                  <a:ext cx="216942" cy="224883"/>
                </a:xfrm>
                <a:prstGeom prst="ellipse">
                  <a:avLst/>
                </a:prstGeom>
                <a:solidFill>
                  <a:srgbClr val="287EF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89" name="Freeform 5">
                  <a:extLst>
                    <a:ext uri="{FF2B5EF4-FFF2-40B4-BE49-F238E27FC236}">
                      <a16:creationId xmlns:a16="http://schemas.microsoft.com/office/drawing/2014/main" id="{7A3038CA-1865-41B6-A47E-9163213246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373680">
                  <a:off x="5000161" y="1489555"/>
                  <a:ext cx="133114" cy="94791"/>
                </a:xfrm>
                <a:custGeom>
                  <a:avLst/>
                  <a:gdLst>
                    <a:gd name="T0" fmla="*/ 30 w 737"/>
                    <a:gd name="T1" fmla="*/ 326 h 478"/>
                    <a:gd name="T2" fmla="*/ 30 w 737"/>
                    <a:gd name="T3" fmla="*/ 87 h 478"/>
                    <a:gd name="T4" fmla="*/ 87 w 737"/>
                    <a:gd name="T5" fmla="*/ 30 h 478"/>
                    <a:gd name="T6" fmla="*/ 650 w 737"/>
                    <a:gd name="T7" fmla="*/ 30 h 478"/>
                    <a:gd name="T8" fmla="*/ 707 w 737"/>
                    <a:gd name="T9" fmla="*/ 87 h 478"/>
                    <a:gd name="T10" fmla="*/ 707 w 737"/>
                    <a:gd name="T11" fmla="*/ 391 h 478"/>
                    <a:gd name="T12" fmla="*/ 650 w 737"/>
                    <a:gd name="T13" fmla="*/ 448 h 478"/>
                    <a:gd name="T14" fmla="*/ 390 w 737"/>
                    <a:gd name="T15" fmla="*/ 448 h 478"/>
                    <a:gd name="T16" fmla="*/ 390 w 737"/>
                    <a:gd name="T17" fmla="*/ 478 h 478"/>
                    <a:gd name="T18" fmla="*/ 650 w 737"/>
                    <a:gd name="T19" fmla="*/ 478 h 478"/>
                    <a:gd name="T20" fmla="*/ 737 w 737"/>
                    <a:gd name="T21" fmla="*/ 391 h 478"/>
                    <a:gd name="T22" fmla="*/ 737 w 737"/>
                    <a:gd name="T23" fmla="*/ 87 h 478"/>
                    <a:gd name="T24" fmla="*/ 650 w 737"/>
                    <a:gd name="T25" fmla="*/ 0 h 478"/>
                    <a:gd name="T26" fmla="*/ 87 w 737"/>
                    <a:gd name="T27" fmla="*/ 0 h 478"/>
                    <a:gd name="T28" fmla="*/ 0 w 737"/>
                    <a:gd name="T29" fmla="*/ 87 h 478"/>
                    <a:gd name="T30" fmla="*/ 0 w 737"/>
                    <a:gd name="T31" fmla="*/ 326 h 478"/>
                    <a:gd name="T32" fmla="*/ 30 w 737"/>
                    <a:gd name="T33" fmla="*/ 326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7" h="478">
                      <a:moveTo>
                        <a:pt x="30" y="326"/>
                      </a:move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30" y="56"/>
                        <a:pt x="55" y="30"/>
                        <a:pt x="87" y="30"/>
                      </a:cubicBezTo>
                      <a:cubicBezTo>
                        <a:pt x="650" y="30"/>
                        <a:pt x="650" y="30"/>
                        <a:pt x="650" y="30"/>
                      </a:cubicBezTo>
                      <a:cubicBezTo>
                        <a:pt x="682" y="30"/>
                        <a:pt x="707" y="56"/>
                        <a:pt x="707" y="87"/>
                      </a:cubicBezTo>
                      <a:cubicBezTo>
                        <a:pt x="707" y="391"/>
                        <a:pt x="707" y="391"/>
                        <a:pt x="707" y="391"/>
                      </a:cubicBezTo>
                      <a:cubicBezTo>
                        <a:pt x="707" y="423"/>
                        <a:pt x="682" y="448"/>
                        <a:pt x="650" y="448"/>
                      </a:cubicBezTo>
                      <a:cubicBezTo>
                        <a:pt x="390" y="448"/>
                        <a:pt x="390" y="448"/>
                        <a:pt x="390" y="448"/>
                      </a:cubicBezTo>
                      <a:cubicBezTo>
                        <a:pt x="390" y="478"/>
                        <a:pt x="390" y="478"/>
                        <a:pt x="390" y="478"/>
                      </a:cubicBezTo>
                      <a:cubicBezTo>
                        <a:pt x="650" y="478"/>
                        <a:pt x="650" y="478"/>
                        <a:pt x="650" y="478"/>
                      </a:cubicBezTo>
                      <a:cubicBezTo>
                        <a:pt x="698" y="478"/>
                        <a:pt x="737" y="439"/>
                        <a:pt x="737" y="391"/>
                      </a:cubicBezTo>
                      <a:cubicBezTo>
                        <a:pt x="737" y="87"/>
                        <a:pt x="737" y="87"/>
                        <a:pt x="737" y="87"/>
                      </a:cubicBezTo>
                      <a:cubicBezTo>
                        <a:pt x="737" y="39"/>
                        <a:pt x="698" y="0"/>
                        <a:pt x="650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39" y="0"/>
                        <a:pt x="0" y="39"/>
                        <a:pt x="0" y="8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lnTo>
                        <a:pt x="30" y="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90" name="Freeform 6">
                  <a:extLst>
                    <a:ext uri="{FF2B5EF4-FFF2-40B4-BE49-F238E27FC236}">
                      <a16:creationId xmlns:a16="http://schemas.microsoft.com/office/drawing/2014/main" id="{4F00FDB8-6367-4983-8DF1-2C76748346B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14373680">
                  <a:off x="5034387" y="1497300"/>
                  <a:ext cx="112353" cy="82121"/>
                </a:xfrm>
                <a:custGeom>
                  <a:avLst/>
                  <a:gdLst>
                    <a:gd name="T0" fmla="*/ 391 w 564"/>
                    <a:gd name="T1" fmla="*/ 147 h 433"/>
                    <a:gd name="T2" fmla="*/ 417 w 564"/>
                    <a:gd name="T3" fmla="*/ 173 h 433"/>
                    <a:gd name="T4" fmla="*/ 538 w 564"/>
                    <a:gd name="T5" fmla="*/ 173 h 433"/>
                    <a:gd name="T6" fmla="*/ 564 w 564"/>
                    <a:gd name="T7" fmla="*/ 147 h 433"/>
                    <a:gd name="T8" fmla="*/ 564 w 564"/>
                    <a:gd name="T9" fmla="*/ 26 h 433"/>
                    <a:gd name="T10" fmla="*/ 538 w 564"/>
                    <a:gd name="T11" fmla="*/ 0 h 433"/>
                    <a:gd name="T12" fmla="*/ 417 w 564"/>
                    <a:gd name="T13" fmla="*/ 0 h 433"/>
                    <a:gd name="T14" fmla="*/ 391 w 564"/>
                    <a:gd name="T15" fmla="*/ 26 h 433"/>
                    <a:gd name="T16" fmla="*/ 391 w 564"/>
                    <a:gd name="T17" fmla="*/ 65 h 433"/>
                    <a:gd name="T18" fmla="*/ 342 w 564"/>
                    <a:gd name="T19" fmla="*/ 65 h 433"/>
                    <a:gd name="T20" fmla="*/ 297 w 564"/>
                    <a:gd name="T21" fmla="*/ 97 h 433"/>
                    <a:gd name="T22" fmla="*/ 223 w 564"/>
                    <a:gd name="T23" fmla="*/ 322 h 433"/>
                    <a:gd name="T24" fmla="*/ 219 w 564"/>
                    <a:gd name="T25" fmla="*/ 325 h 433"/>
                    <a:gd name="T26" fmla="*/ 173 w 564"/>
                    <a:gd name="T27" fmla="*/ 325 h 433"/>
                    <a:gd name="T28" fmla="*/ 173 w 564"/>
                    <a:gd name="T29" fmla="*/ 286 h 433"/>
                    <a:gd name="T30" fmla="*/ 147 w 564"/>
                    <a:gd name="T31" fmla="*/ 260 h 433"/>
                    <a:gd name="T32" fmla="*/ 26 w 564"/>
                    <a:gd name="T33" fmla="*/ 260 h 433"/>
                    <a:gd name="T34" fmla="*/ 0 w 564"/>
                    <a:gd name="T35" fmla="*/ 286 h 433"/>
                    <a:gd name="T36" fmla="*/ 0 w 564"/>
                    <a:gd name="T37" fmla="*/ 407 h 433"/>
                    <a:gd name="T38" fmla="*/ 26 w 564"/>
                    <a:gd name="T39" fmla="*/ 433 h 433"/>
                    <a:gd name="T40" fmla="*/ 147 w 564"/>
                    <a:gd name="T41" fmla="*/ 433 h 433"/>
                    <a:gd name="T42" fmla="*/ 173 w 564"/>
                    <a:gd name="T43" fmla="*/ 407 h 433"/>
                    <a:gd name="T44" fmla="*/ 173 w 564"/>
                    <a:gd name="T45" fmla="*/ 368 h 433"/>
                    <a:gd name="T46" fmla="*/ 219 w 564"/>
                    <a:gd name="T47" fmla="*/ 368 h 433"/>
                    <a:gd name="T48" fmla="*/ 264 w 564"/>
                    <a:gd name="T49" fmla="*/ 336 h 433"/>
                    <a:gd name="T50" fmla="*/ 338 w 564"/>
                    <a:gd name="T51" fmla="*/ 111 h 433"/>
                    <a:gd name="T52" fmla="*/ 342 w 564"/>
                    <a:gd name="T53" fmla="*/ 108 h 433"/>
                    <a:gd name="T54" fmla="*/ 391 w 564"/>
                    <a:gd name="T55" fmla="*/ 108 h 433"/>
                    <a:gd name="T56" fmla="*/ 391 w 564"/>
                    <a:gd name="T57" fmla="*/ 147 h 433"/>
                    <a:gd name="T58" fmla="*/ 129 w 564"/>
                    <a:gd name="T59" fmla="*/ 390 h 433"/>
                    <a:gd name="T60" fmla="*/ 43 w 564"/>
                    <a:gd name="T61" fmla="*/ 390 h 433"/>
                    <a:gd name="T62" fmla="*/ 43 w 564"/>
                    <a:gd name="T63" fmla="*/ 303 h 433"/>
                    <a:gd name="T64" fmla="*/ 129 w 564"/>
                    <a:gd name="T65" fmla="*/ 303 h 433"/>
                    <a:gd name="T66" fmla="*/ 129 w 564"/>
                    <a:gd name="T67" fmla="*/ 39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4" h="433">
                      <a:moveTo>
                        <a:pt x="391" y="147"/>
                      </a:moveTo>
                      <a:cubicBezTo>
                        <a:pt x="391" y="162"/>
                        <a:pt x="403" y="173"/>
                        <a:pt x="417" y="173"/>
                      </a:cubicBezTo>
                      <a:cubicBezTo>
                        <a:pt x="538" y="173"/>
                        <a:pt x="538" y="173"/>
                        <a:pt x="538" y="173"/>
                      </a:cubicBezTo>
                      <a:cubicBezTo>
                        <a:pt x="552" y="173"/>
                        <a:pt x="564" y="162"/>
                        <a:pt x="564" y="147"/>
                      </a:cubicBezTo>
                      <a:cubicBezTo>
                        <a:pt x="564" y="26"/>
                        <a:pt x="564" y="26"/>
                        <a:pt x="564" y="26"/>
                      </a:cubicBezTo>
                      <a:cubicBezTo>
                        <a:pt x="564" y="11"/>
                        <a:pt x="552" y="0"/>
                        <a:pt x="538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03" y="0"/>
                        <a:pt x="391" y="11"/>
                        <a:pt x="391" y="26"/>
                      </a:cubicBezTo>
                      <a:cubicBezTo>
                        <a:pt x="391" y="65"/>
                        <a:pt x="391" y="65"/>
                        <a:pt x="391" y="65"/>
                      </a:cubicBezTo>
                      <a:cubicBezTo>
                        <a:pt x="342" y="65"/>
                        <a:pt x="342" y="65"/>
                        <a:pt x="342" y="65"/>
                      </a:cubicBezTo>
                      <a:cubicBezTo>
                        <a:pt x="322" y="65"/>
                        <a:pt x="304" y="78"/>
                        <a:pt x="297" y="97"/>
                      </a:cubicBezTo>
                      <a:cubicBezTo>
                        <a:pt x="223" y="322"/>
                        <a:pt x="223" y="322"/>
                        <a:pt x="223" y="322"/>
                      </a:cubicBezTo>
                      <a:cubicBezTo>
                        <a:pt x="222" y="324"/>
                        <a:pt x="221" y="325"/>
                        <a:pt x="219" y="325"/>
                      </a:cubicBezTo>
                      <a:cubicBezTo>
                        <a:pt x="173" y="325"/>
                        <a:pt x="173" y="325"/>
                        <a:pt x="173" y="32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3" y="272"/>
                        <a:pt x="161" y="260"/>
                        <a:pt x="147" y="260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11" y="260"/>
                        <a:pt x="0" y="272"/>
                        <a:pt x="0" y="286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22"/>
                        <a:pt x="11" y="433"/>
                        <a:pt x="26" y="433"/>
                      </a:cubicBezTo>
                      <a:cubicBezTo>
                        <a:pt x="147" y="433"/>
                        <a:pt x="147" y="433"/>
                        <a:pt x="147" y="433"/>
                      </a:cubicBezTo>
                      <a:cubicBezTo>
                        <a:pt x="161" y="433"/>
                        <a:pt x="173" y="422"/>
                        <a:pt x="173" y="407"/>
                      </a:cubicBezTo>
                      <a:cubicBezTo>
                        <a:pt x="173" y="368"/>
                        <a:pt x="173" y="368"/>
                        <a:pt x="173" y="368"/>
                      </a:cubicBezTo>
                      <a:cubicBezTo>
                        <a:pt x="219" y="368"/>
                        <a:pt x="219" y="368"/>
                        <a:pt x="219" y="368"/>
                      </a:cubicBezTo>
                      <a:cubicBezTo>
                        <a:pt x="239" y="368"/>
                        <a:pt x="257" y="355"/>
                        <a:pt x="264" y="336"/>
                      </a:cubicBezTo>
                      <a:cubicBezTo>
                        <a:pt x="338" y="111"/>
                        <a:pt x="338" y="111"/>
                        <a:pt x="338" y="111"/>
                      </a:cubicBezTo>
                      <a:cubicBezTo>
                        <a:pt x="339" y="109"/>
                        <a:pt x="340" y="108"/>
                        <a:pt x="342" y="108"/>
                      </a:cubicBezTo>
                      <a:cubicBezTo>
                        <a:pt x="391" y="108"/>
                        <a:pt x="391" y="108"/>
                        <a:pt x="391" y="108"/>
                      </a:cubicBezTo>
                      <a:lnTo>
                        <a:pt x="391" y="147"/>
                      </a:lnTo>
                      <a:close/>
                      <a:moveTo>
                        <a:pt x="129" y="390"/>
                      </a:moveTo>
                      <a:cubicBezTo>
                        <a:pt x="43" y="390"/>
                        <a:pt x="43" y="390"/>
                        <a:pt x="43" y="390"/>
                      </a:cubicBezTo>
                      <a:cubicBezTo>
                        <a:pt x="43" y="303"/>
                        <a:pt x="43" y="303"/>
                        <a:pt x="43" y="303"/>
                      </a:cubicBezTo>
                      <a:cubicBezTo>
                        <a:pt x="129" y="303"/>
                        <a:pt x="129" y="303"/>
                        <a:pt x="129" y="303"/>
                      </a:cubicBezTo>
                      <a:lnTo>
                        <a:pt x="129" y="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D637D3D-FFA1-410E-88B8-7870BAFA6F44}"/>
                  </a:ext>
                </a:extLst>
              </p:cNvPr>
              <p:cNvGrpSpPr/>
              <p:nvPr/>
            </p:nvGrpSpPr>
            <p:grpSpPr>
              <a:xfrm rot="6256754">
                <a:off x="2347378" y="1776945"/>
                <a:ext cx="257091" cy="256032"/>
                <a:chOff x="5329637" y="1599535"/>
                <a:chExt cx="245209" cy="244569"/>
              </a:xfrm>
              <a:effectLst/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9B6A012-156C-4CF4-B850-05A1AACC0C99}"/>
                    </a:ext>
                  </a:extLst>
                </p:cNvPr>
                <p:cNvSpPr/>
                <p:nvPr/>
              </p:nvSpPr>
              <p:spPr bwMode="auto">
                <a:xfrm rot="15343246">
                  <a:off x="5329957" y="1599215"/>
                  <a:ext cx="244569" cy="245209"/>
                </a:xfrm>
                <a:prstGeom prst="ellipse">
                  <a:avLst/>
                </a:prstGeom>
                <a:solidFill>
                  <a:srgbClr val="14848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pic>
              <p:nvPicPr>
                <p:cNvPr id="87" name="Picture 1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F59A5A9F-3CFE-479A-87BC-6D48F12FC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43246">
                  <a:off x="5396846" y="1648119"/>
                  <a:ext cx="128313" cy="145043"/>
                </a:xfrm>
                <a:prstGeom prst="rect">
                  <a:avLst/>
                </a:prstGeom>
              </p:spPr>
            </p:pic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582B7C5-2208-49D4-B2E3-954388927C34}"/>
                  </a:ext>
                </a:extLst>
              </p:cNvPr>
              <p:cNvSpPr/>
              <p:nvPr/>
            </p:nvSpPr>
            <p:spPr>
              <a:xfrm rot="7226320">
                <a:off x="3307135" y="1889430"/>
                <a:ext cx="257091" cy="2560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1E1EBF8-C0BA-42D7-B8BB-C881802D8DA2}"/>
                  </a:ext>
                </a:extLst>
              </p:cNvPr>
              <p:cNvGrpSpPr/>
              <p:nvPr/>
            </p:nvGrpSpPr>
            <p:grpSpPr>
              <a:xfrm>
                <a:off x="2192413" y="2271146"/>
                <a:ext cx="256032" cy="257091"/>
                <a:chOff x="4345297" y="1755160"/>
                <a:chExt cx="323638" cy="348688"/>
              </a:xfrm>
              <a:effectLst/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4003635-9CEB-459E-8EA8-EA7AA4C2F519}"/>
                    </a:ext>
                  </a:extLst>
                </p:cNvPr>
                <p:cNvSpPr/>
                <p:nvPr/>
              </p:nvSpPr>
              <p:spPr bwMode="auto">
                <a:xfrm>
                  <a:off x="4345297" y="1755160"/>
                  <a:ext cx="323638" cy="348688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81" name="Freeform 5">
                  <a:extLst>
                    <a:ext uri="{FF2B5EF4-FFF2-40B4-BE49-F238E27FC236}">
                      <a16:creationId xmlns:a16="http://schemas.microsoft.com/office/drawing/2014/main" id="{7E0AF9F7-8841-4DF3-BA3F-4C3346C81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6176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2" name="Freeform 6">
                  <a:extLst>
                    <a:ext uri="{FF2B5EF4-FFF2-40B4-BE49-F238E27FC236}">
                      <a16:creationId xmlns:a16="http://schemas.microsoft.com/office/drawing/2014/main" id="{A72A8677-9A1D-4B6A-86A2-88E988788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6443" y="193828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3" name="Freeform 7">
                  <a:extLst>
                    <a:ext uri="{FF2B5EF4-FFF2-40B4-BE49-F238E27FC236}">
                      <a16:creationId xmlns:a16="http://schemas.microsoft.com/office/drawing/2014/main" id="{693CE61E-7D70-4287-84E6-F9F996F504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1768" y="1915441"/>
                  <a:ext cx="72914" cy="78431"/>
                </a:xfrm>
                <a:custGeom>
                  <a:avLst/>
                  <a:gdLst>
                    <a:gd name="T0" fmla="*/ 300 w 308"/>
                    <a:gd name="T1" fmla="*/ 139 h 307"/>
                    <a:gd name="T2" fmla="*/ 286 w 308"/>
                    <a:gd name="T3" fmla="*/ 125 h 307"/>
                    <a:gd name="T4" fmla="*/ 168 w 308"/>
                    <a:gd name="T5" fmla="*/ 8 h 307"/>
                    <a:gd name="T6" fmla="*/ 140 w 308"/>
                    <a:gd name="T7" fmla="*/ 8 h 307"/>
                    <a:gd name="T8" fmla="*/ 22 w 308"/>
                    <a:gd name="T9" fmla="*/ 125 h 307"/>
                    <a:gd name="T10" fmla="*/ 8 w 308"/>
                    <a:gd name="T11" fmla="*/ 139 h 307"/>
                    <a:gd name="T12" fmla="*/ 8 w 308"/>
                    <a:gd name="T13" fmla="*/ 168 h 307"/>
                    <a:gd name="T14" fmla="*/ 22 w 308"/>
                    <a:gd name="T15" fmla="*/ 182 h 307"/>
                    <a:gd name="T16" fmla="*/ 140 w 308"/>
                    <a:gd name="T17" fmla="*/ 299 h 307"/>
                    <a:gd name="T18" fmla="*/ 168 w 308"/>
                    <a:gd name="T19" fmla="*/ 299 h 307"/>
                    <a:gd name="T20" fmla="*/ 286 w 308"/>
                    <a:gd name="T21" fmla="*/ 182 h 307"/>
                    <a:gd name="T22" fmla="*/ 300 w 308"/>
                    <a:gd name="T23" fmla="*/ 168 h 307"/>
                    <a:gd name="T24" fmla="*/ 300 w 308"/>
                    <a:gd name="T25" fmla="*/ 139 h 307"/>
                    <a:gd name="T26" fmla="*/ 140 w 308"/>
                    <a:gd name="T27" fmla="*/ 210 h 307"/>
                    <a:gd name="T28" fmla="*/ 108 w 308"/>
                    <a:gd name="T29" fmla="*/ 179 h 307"/>
                    <a:gd name="T30" fmla="*/ 97 w 308"/>
                    <a:gd name="T31" fmla="*/ 168 h 307"/>
                    <a:gd name="T32" fmla="*/ 97 w 308"/>
                    <a:gd name="T33" fmla="*/ 139 h 307"/>
                    <a:gd name="T34" fmla="*/ 140 w 308"/>
                    <a:gd name="T35" fmla="*/ 97 h 307"/>
                    <a:gd name="T36" fmla="*/ 168 w 308"/>
                    <a:gd name="T37" fmla="*/ 97 h 307"/>
                    <a:gd name="T38" fmla="*/ 211 w 308"/>
                    <a:gd name="T39" fmla="*/ 139 h 307"/>
                    <a:gd name="T40" fmla="*/ 211 w 308"/>
                    <a:gd name="T41" fmla="*/ 168 h 307"/>
                    <a:gd name="T42" fmla="*/ 200 w 308"/>
                    <a:gd name="T43" fmla="*/ 179 h 307"/>
                    <a:gd name="T44" fmla="*/ 168 w 308"/>
                    <a:gd name="T45" fmla="*/ 210 h 307"/>
                    <a:gd name="T46" fmla="*/ 140 w 308"/>
                    <a:gd name="T47" fmla="*/ 210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08" h="307">
                      <a:moveTo>
                        <a:pt x="300" y="139"/>
                      </a:moveTo>
                      <a:cubicBezTo>
                        <a:pt x="286" y="125"/>
                        <a:pt x="286" y="125"/>
                        <a:pt x="286" y="125"/>
                      </a:cubicBez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61" y="0"/>
                        <a:pt x="148" y="0"/>
                        <a:pt x="140" y="8"/>
                      </a:cubicBezTo>
                      <a:cubicBezTo>
                        <a:pt x="22" y="125"/>
                        <a:pt x="22" y="125"/>
                        <a:pt x="22" y="125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0" y="147"/>
                        <a:pt x="0" y="160"/>
                        <a:pt x="8" y="168"/>
                      </a:cubicBezTo>
                      <a:cubicBezTo>
                        <a:pt x="22" y="182"/>
                        <a:pt x="22" y="182"/>
                        <a:pt x="22" y="182"/>
                      </a:cubicBezTo>
                      <a:cubicBezTo>
                        <a:pt x="140" y="299"/>
                        <a:pt x="140" y="299"/>
                        <a:pt x="140" y="299"/>
                      </a:cubicBezTo>
                      <a:cubicBezTo>
                        <a:pt x="148" y="307"/>
                        <a:pt x="161" y="307"/>
                        <a:pt x="168" y="299"/>
                      </a:cubicBezTo>
                      <a:cubicBezTo>
                        <a:pt x="286" y="182"/>
                        <a:pt x="286" y="182"/>
                        <a:pt x="286" y="182"/>
                      </a:cubicBezTo>
                      <a:cubicBezTo>
                        <a:pt x="300" y="168"/>
                        <a:pt x="300" y="168"/>
                        <a:pt x="300" y="168"/>
                      </a:cubicBezTo>
                      <a:cubicBezTo>
                        <a:pt x="308" y="160"/>
                        <a:pt x="308" y="147"/>
                        <a:pt x="300" y="139"/>
                      </a:cubicBezTo>
                      <a:moveTo>
                        <a:pt x="140" y="210"/>
                      </a:moveTo>
                      <a:cubicBezTo>
                        <a:pt x="108" y="179"/>
                        <a:pt x="108" y="179"/>
                        <a:pt x="108" y="179"/>
                      </a:cubicBezTo>
                      <a:cubicBezTo>
                        <a:pt x="97" y="168"/>
                        <a:pt x="97" y="168"/>
                        <a:pt x="97" y="168"/>
                      </a:cubicBezTo>
                      <a:cubicBezTo>
                        <a:pt x="89" y="160"/>
                        <a:pt x="89" y="147"/>
                        <a:pt x="97" y="139"/>
                      </a:cubicBezTo>
                      <a:cubicBezTo>
                        <a:pt x="140" y="97"/>
                        <a:pt x="140" y="97"/>
                        <a:pt x="140" y="97"/>
                      </a:cubicBezTo>
                      <a:cubicBezTo>
                        <a:pt x="148" y="89"/>
                        <a:pt x="161" y="89"/>
                        <a:pt x="168" y="97"/>
                      </a:cubicBezTo>
                      <a:cubicBezTo>
                        <a:pt x="211" y="139"/>
                        <a:pt x="211" y="139"/>
                        <a:pt x="211" y="139"/>
                      </a:cubicBezTo>
                      <a:cubicBezTo>
                        <a:pt x="219" y="147"/>
                        <a:pt x="219" y="160"/>
                        <a:pt x="211" y="168"/>
                      </a:cubicBezTo>
                      <a:cubicBezTo>
                        <a:pt x="200" y="179"/>
                        <a:pt x="200" y="179"/>
                        <a:pt x="200" y="179"/>
                      </a:cubicBezTo>
                      <a:cubicBezTo>
                        <a:pt x="168" y="210"/>
                        <a:pt x="168" y="210"/>
                        <a:pt x="168" y="210"/>
                      </a:cubicBezTo>
                      <a:cubicBezTo>
                        <a:pt x="161" y="218"/>
                        <a:pt x="148" y="218"/>
                        <a:pt x="140" y="21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4" name="Freeform 8">
                  <a:extLst>
                    <a:ext uri="{FF2B5EF4-FFF2-40B4-BE49-F238E27FC236}">
                      <a16:creationId xmlns:a16="http://schemas.microsoft.com/office/drawing/2014/main" id="{765096D7-707F-4E80-8145-E721BAD3A3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15440"/>
                  <a:ext cx="30577" cy="45719"/>
                </a:xfrm>
                <a:custGeom>
                  <a:avLst/>
                  <a:gdLst>
                    <a:gd name="T0" fmla="*/ 79 w 130"/>
                    <a:gd name="T1" fmla="*/ 122 h 129"/>
                    <a:gd name="T2" fmla="*/ 122 w 130"/>
                    <a:gd name="T3" fmla="*/ 79 h 129"/>
                    <a:gd name="T4" fmla="*/ 122 w 130"/>
                    <a:gd name="T5" fmla="*/ 50 h 129"/>
                    <a:gd name="T6" fmla="*/ 79 w 130"/>
                    <a:gd name="T7" fmla="*/ 8 h 129"/>
                    <a:gd name="T8" fmla="*/ 51 w 130"/>
                    <a:gd name="T9" fmla="*/ 8 h 129"/>
                    <a:gd name="T10" fmla="*/ 8 w 130"/>
                    <a:gd name="T11" fmla="*/ 50 h 129"/>
                    <a:gd name="T12" fmla="*/ 8 w 130"/>
                    <a:gd name="T13" fmla="*/ 79 h 129"/>
                    <a:gd name="T14" fmla="*/ 51 w 130"/>
                    <a:gd name="T15" fmla="*/ 122 h 129"/>
                    <a:gd name="T16" fmla="*/ 79 w 130"/>
                    <a:gd name="T17" fmla="*/ 12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122"/>
                      </a:move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cubicBezTo>
                        <a:pt x="79" y="8"/>
                        <a:pt x="79" y="8"/>
                        <a:pt x="79" y="8"/>
                      </a:cubicBez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88FC3391-34CC-4B6F-A6DA-04A8116BF9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4716" y="1870386"/>
                  <a:ext cx="150532" cy="105820"/>
                </a:xfrm>
                <a:custGeom>
                  <a:avLst/>
                  <a:gdLst>
                    <a:gd name="T0" fmla="*/ 562 w 638"/>
                    <a:gd name="T1" fmla="*/ 413 h 413"/>
                    <a:gd name="T2" fmla="*/ 549 w 638"/>
                    <a:gd name="T3" fmla="*/ 413 h 413"/>
                    <a:gd name="T4" fmla="*/ 549 w 638"/>
                    <a:gd name="T5" fmla="*/ 388 h 413"/>
                    <a:gd name="T6" fmla="*/ 562 w 638"/>
                    <a:gd name="T7" fmla="*/ 388 h 413"/>
                    <a:gd name="T8" fmla="*/ 612 w 638"/>
                    <a:gd name="T9" fmla="*/ 338 h 413"/>
                    <a:gd name="T10" fmla="*/ 612 w 638"/>
                    <a:gd name="T11" fmla="*/ 75 h 413"/>
                    <a:gd name="T12" fmla="*/ 562 w 638"/>
                    <a:gd name="T13" fmla="*/ 26 h 413"/>
                    <a:gd name="T14" fmla="*/ 75 w 638"/>
                    <a:gd name="T15" fmla="*/ 26 h 413"/>
                    <a:gd name="T16" fmla="*/ 25 w 638"/>
                    <a:gd name="T17" fmla="*/ 75 h 413"/>
                    <a:gd name="T18" fmla="*/ 25 w 638"/>
                    <a:gd name="T19" fmla="*/ 338 h 413"/>
                    <a:gd name="T20" fmla="*/ 75 w 638"/>
                    <a:gd name="T21" fmla="*/ 388 h 413"/>
                    <a:gd name="T22" fmla="*/ 88 w 638"/>
                    <a:gd name="T23" fmla="*/ 388 h 413"/>
                    <a:gd name="T24" fmla="*/ 88 w 638"/>
                    <a:gd name="T25" fmla="*/ 413 h 413"/>
                    <a:gd name="T26" fmla="*/ 75 w 638"/>
                    <a:gd name="T27" fmla="*/ 413 h 413"/>
                    <a:gd name="T28" fmla="*/ 0 w 638"/>
                    <a:gd name="T29" fmla="*/ 338 h 413"/>
                    <a:gd name="T30" fmla="*/ 0 w 638"/>
                    <a:gd name="T31" fmla="*/ 75 h 413"/>
                    <a:gd name="T32" fmla="*/ 75 w 638"/>
                    <a:gd name="T33" fmla="*/ 0 h 413"/>
                    <a:gd name="T34" fmla="*/ 562 w 638"/>
                    <a:gd name="T35" fmla="*/ 0 h 413"/>
                    <a:gd name="T36" fmla="*/ 638 w 638"/>
                    <a:gd name="T37" fmla="*/ 75 h 413"/>
                    <a:gd name="T38" fmla="*/ 638 w 638"/>
                    <a:gd name="T39" fmla="*/ 338 h 413"/>
                    <a:gd name="T40" fmla="*/ 562 w 638"/>
                    <a:gd name="T41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38" h="413">
                      <a:moveTo>
                        <a:pt x="562" y="413"/>
                      </a:moveTo>
                      <a:cubicBezTo>
                        <a:pt x="549" y="413"/>
                        <a:pt x="549" y="413"/>
                        <a:pt x="549" y="413"/>
                      </a:cubicBezTo>
                      <a:cubicBezTo>
                        <a:pt x="549" y="388"/>
                        <a:pt x="549" y="388"/>
                        <a:pt x="549" y="388"/>
                      </a:cubicBezTo>
                      <a:cubicBezTo>
                        <a:pt x="562" y="388"/>
                        <a:pt x="562" y="388"/>
                        <a:pt x="562" y="388"/>
                      </a:cubicBezTo>
                      <a:cubicBezTo>
                        <a:pt x="590" y="388"/>
                        <a:pt x="612" y="365"/>
                        <a:pt x="612" y="338"/>
                      </a:cubicBezTo>
                      <a:cubicBezTo>
                        <a:pt x="612" y="75"/>
                        <a:pt x="612" y="75"/>
                        <a:pt x="612" y="75"/>
                      </a:cubicBezTo>
                      <a:cubicBezTo>
                        <a:pt x="612" y="48"/>
                        <a:pt x="590" y="26"/>
                        <a:pt x="562" y="26"/>
                      </a:cubicBezTo>
                      <a:cubicBezTo>
                        <a:pt x="75" y="26"/>
                        <a:pt x="75" y="26"/>
                        <a:pt x="75" y="26"/>
                      </a:cubicBezTo>
                      <a:cubicBezTo>
                        <a:pt x="47" y="26"/>
                        <a:pt x="25" y="48"/>
                        <a:pt x="25" y="75"/>
                      </a:cubicBezTo>
                      <a:cubicBezTo>
                        <a:pt x="25" y="338"/>
                        <a:pt x="25" y="338"/>
                        <a:pt x="25" y="338"/>
                      </a:cubicBezTo>
                      <a:cubicBezTo>
                        <a:pt x="25" y="365"/>
                        <a:pt x="47" y="388"/>
                        <a:pt x="75" y="388"/>
                      </a:cubicBezTo>
                      <a:cubicBezTo>
                        <a:pt x="88" y="388"/>
                        <a:pt x="88" y="388"/>
                        <a:pt x="88" y="388"/>
                      </a:cubicBezTo>
                      <a:cubicBezTo>
                        <a:pt x="88" y="413"/>
                        <a:pt x="88" y="413"/>
                        <a:pt x="88" y="413"/>
                      </a:cubicBezTo>
                      <a:cubicBezTo>
                        <a:pt x="75" y="413"/>
                        <a:pt x="75" y="413"/>
                        <a:pt x="75" y="413"/>
                      </a:cubicBezTo>
                      <a:cubicBezTo>
                        <a:pt x="33" y="413"/>
                        <a:pt x="0" y="380"/>
                        <a:pt x="0" y="338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34"/>
                        <a:pt x="33" y="0"/>
                        <a:pt x="75" y="0"/>
                      </a:cubicBez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604" y="0"/>
                        <a:pt x="638" y="34"/>
                        <a:pt x="638" y="75"/>
                      </a:cubicBezTo>
                      <a:cubicBezTo>
                        <a:pt x="638" y="338"/>
                        <a:pt x="638" y="338"/>
                        <a:pt x="638" y="338"/>
                      </a:cubicBezTo>
                      <a:cubicBezTo>
                        <a:pt x="638" y="380"/>
                        <a:pt x="604" y="413"/>
                        <a:pt x="562" y="41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63" name="Moon 62">
              <a:extLst>
                <a:ext uri="{FF2B5EF4-FFF2-40B4-BE49-F238E27FC236}">
                  <a16:creationId xmlns:a16="http://schemas.microsoft.com/office/drawing/2014/main" id="{F29EBEC3-033D-47CC-8B9F-D4C9A80CF59C}"/>
                </a:ext>
              </a:extLst>
            </p:cNvPr>
            <p:cNvSpPr/>
            <p:nvPr/>
          </p:nvSpPr>
          <p:spPr>
            <a:xfrm rot="957024">
              <a:off x="2881627" y="2541268"/>
              <a:ext cx="826990" cy="897529"/>
            </a:xfrm>
            <a:prstGeom prst="moon">
              <a:avLst>
                <a:gd name="adj" fmla="val 14391"/>
              </a:avLst>
            </a:prstGeom>
            <a:solidFill>
              <a:srgbClr val="953F6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66734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2"/>
            <a:ext cx="8262739" cy="6167121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607911" y="41034"/>
            <a:ext cx="7308033" cy="6530617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0"/>
            <a:ext cx="8994070" cy="6699416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495416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495363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51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51167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FC7AB-31BF-4FAB-AB88-896946ED8E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090613"/>
            <a:ext cx="11329988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312813" y="3429000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753422" y="-505195"/>
            <a:ext cx="7777150" cy="6866289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312813" y="3439160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754194" y="-505094"/>
            <a:ext cx="7777150" cy="6860325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147489" y="-505938"/>
            <a:ext cx="7777150" cy="6909889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306" y="2600748"/>
            <a:ext cx="4793714" cy="696515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none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Speaker 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4306" y="3723563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Speaker Intro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0"/>
            <a:ext cx="8262739" cy="6167121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671412" y="41034"/>
            <a:ext cx="7308033" cy="6530617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47394-E56E-4FA8-811B-EBBB902C1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5322" y="1076405"/>
            <a:ext cx="3806810" cy="380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54EAA-3C2B-428D-A2F4-169CD847B963}"/>
              </a:ext>
            </a:extLst>
          </p:cNvPr>
          <p:cNvSpPr txBox="1"/>
          <p:nvPr userDrawn="1"/>
        </p:nvSpPr>
        <p:spPr>
          <a:xfrm>
            <a:off x="1117037" y="1278400"/>
            <a:ext cx="54315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672C46"/>
                </a:solidFill>
                <a:latin typeface="+mn-lt"/>
              </a:rPr>
              <a:t>Please fill out the survey!</a:t>
            </a:r>
          </a:p>
          <a:p>
            <a:r>
              <a:rPr lang="en-US" sz="4800" dirty="0">
                <a:solidFill>
                  <a:srgbClr val="672C46"/>
                </a:solidFill>
                <a:latin typeface="+mn-lt"/>
              </a:rPr>
              <a:t>We value your feedback much!!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2F92DF-6122-44EB-9279-12CDFCB63CF8}"/>
              </a:ext>
            </a:extLst>
          </p:cNvPr>
          <p:cNvSpPr/>
          <p:nvPr userDrawn="1"/>
        </p:nvSpPr>
        <p:spPr>
          <a:xfrm>
            <a:off x="7425321" y="4983552"/>
            <a:ext cx="3806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937ABD"/>
                </a:solidFill>
              </a:rPr>
              <a:t>https://tinyurl.com/ybvv9l8h</a:t>
            </a:r>
          </a:p>
        </p:txBody>
      </p:sp>
    </p:spTree>
    <p:extLst>
      <p:ext uri="{BB962C8B-B14F-4D97-AF65-F5344CB8AC3E}">
        <p14:creationId xmlns:p14="http://schemas.microsoft.com/office/powerpoint/2010/main" val="3241813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096000" y="322893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29429" y="1639601"/>
            <a:ext cx="5117238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none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Thank 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8" y="4387984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708" y="4850386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Website/Blog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5A51FF-1C8F-49E6-B1FA-0521BC10FA8B}"/>
              </a:ext>
            </a:extLst>
          </p:cNvPr>
          <p:cNvSpPr/>
          <p:nvPr userDrawn="1"/>
        </p:nvSpPr>
        <p:spPr>
          <a:xfrm>
            <a:off x="578482" y="6211669"/>
            <a:ext cx="4067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ASEANS Microsoft BizApps UG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Women In Tech 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DFDF5D5-8213-4108-9FEE-2BD3E811F1C7}"/>
              </a:ext>
            </a:extLst>
          </p:cNvPr>
          <p:cNvSpPr/>
          <p:nvPr userDrawn="1"/>
        </p:nvSpPr>
        <p:spPr>
          <a:xfrm rot="17933096">
            <a:off x="8495" y="6200937"/>
            <a:ext cx="647374" cy="647374"/>
          </a:xfrm>
          <a:prstGeom prst="flowChartConnector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BFEF3F-5421-4F46-A3FD-82832E24D392}"/>
              </a:ext>
            </a:extLst>
          </p:cNvPr>
          <p:cNvGrpSpPr/>
          <p:nvPr userDrawn="1"/>
        </p:nvGrpSpPr>
        <p:grpSpPr>
          <a:xfrm>
            <a:off x="83274" y="6232716"/>
            <a:ext cx="489284" cy="583816"/>
            <a:chOff x="2193272" y="1580900"/>
            <a:chExt cx="1515345" cy="18578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357359-3858-4571-9453-E61F63ED3FD2}"/>
                </a:ext>
              </a:extLst>
            </p:cNvPr>
            <p:cNvGrpSpPr/>
            <p:nvPr/>
          </p:nvGrpSpPr>
          <p:grpSpPr>
            <a:xfrm>
              <a:off x="2193272" y="1580900"/>
              <a:ext cx="1371284" cy="1078966"/>
              <a:chOff x="2192413" y="1606772"/>
              <a:chExt cx="1371284" cy="107896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DA2BD36-1C51-4B33-92FF-539AC1DC4095}"/>
                  </a:ext>
                </a:extLst>
              </p:cNvPr>
              <p:cNvGrpSpPr/>
              <p:nvPr/>
            </p:nvGrpSpPr>
            <p:grpSpPr>
              <a:xfrm rot="3599486">
                <a:off x="2575998" y="1628843"/>
                <a:ext cx="257091" cy="256032"/>
                <a:chOff x="1876649" y="1151110"/>
                <a:chExt cx="362296" cy="355969"/>
              </a:xfrm>
              <a:effectLst/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5ADAEB4-B40C-4D05-8977-CC9E8811B7F2}"/>
                    </a:ext>
                  </a:extLst>
                </p:cNvPr>
                <p:cNvSpPr/>
                <p:nvPr/>
              </p:nvSpPr>
              <p:spPr>
                <a:xfrm>
                  <a:off x="1876649" y="1151110"/>
                  <a:ext cx="362296" cy="3559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937A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98769E78-664D-46B2-BD71-0002EB88D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941476">
                  <a:off x="1949909" y="1230930"/>
                  <a:ext cx="227497" cy="207345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ADD8141-5985-4970-9DCA-640E4AAD9869}"/>
                  </a:ext>
                </a:extLst>
              </p:cNvPr>
              <p:cNvGrpSpPr/>
              <p:nvPr/>
            </p:nvGrpSpPr>
            <p:grpSpPr>
              <a:xfrm>
                <a:off x="2857245" y="1606772"/>
                <a:ext cx="255070" cy="257091"/>
                <a:chOff x="3288395" y="2225336"/>
                <a:chExt cx="209621" cy="211691"/>
              </a:xfrm>
              <a:effectLst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1A9F2D7C-8980-497B-8E0B-9F1ADFA55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17262" y="2341206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D92076B-29EE-46E6-B927-1677C413F91F}"/>
                    </a:ext>
                  </a:extLst>
                </p:cNvPr>
                <p:cNvSpPr/>
                <p:nvPr/>
              </p:nvSpPr>
              <p:spPr bwMode="auto">
                <a:xfrm rot="150244">
                  <a:off x="3288395" y="2225336"/>
                  <a:ext cx="209621" cy="21169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25AAED14-7B61-47B1-9332-A98CBB193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45889" y="2281774"/>
                  <a:ext cx="96546" cy="74100"/>
                </a:xfrm>
                <a:custGeom>
                  <a:avLst/>
                  <a:gdLst>
                    <a:gd name="T0" fmla="*/ 635 w 720"/>
                    <a:gd name="T1" fmla="*/ 467 h 467"/>
                    <a:gd name="T2" fmla="*/ 620 w 720"/>
                    <a:gd name="T3" fmla="*/ 467 h 467"/>
                    <a:gd name="T4" fmla="*/ 620 w 720"/>
                    <a:gd name="T5" fmla="*/ 438 h 467"/>
                    <a:gd name="T6" fmla="*/ 635 w 720"/>
                    <a:gd name="T7" fmla="*/ 438 h 467"/>
                    <a:gd name="T8" fmla="*/ 691 w 720"/>
                    <a:gd name="T9" fmla="*/ 382 h 467"/>
                    <a:gd name="T10" fmla="*/ 691 w 720"/>
                    <a:gd name="T11" fmla="*/ 85 h 467"/>
                    <a:gd name="T12" fmla="*/ 635 w 720"/>
                    <a:gd name="T13" fmla="*/ 29 h 467"/>
                    <a:gd name="T14" fmla="*/ 85 w 720"/>
                    <a:gd name="T15" fmla="*/ 29 h 467"/>
                    <a:gd name="T16" fmla="*/ 29 w 720"/>
                    <a:gd name="T17" fmla="*/ 85 h 467"/>
                    <a:gd name="T18" fmla="*/ 29 w 720"/>
                    <a:gd name="T19" fmla="*/ 382 h 467"/>
                    <a:gd name="T20" fmla="*/ 85 w 720"/>
                    <a:gd name="T21" fmla="*/ 438 h 467"/>
                    <a:gd name="T22" fmla="*/ 99 w 720"/>
                    <a:gd name="T23" fmla="*/ 438 h 467"/>
                    <a:gd name="T24" fmla="*/ 99 w 720"/>
                    <a:gd name="T25" fmla="*/ 467 h 467"/>
                    <a:gd name="T26" fmla="*/ 85 w 720"/>
                    <a:gd name="T27" fmla="*/ 467 h 467"/>
                    <a:gd name="T28" fmla="*/ 0 w 720"/>
                    <a:gd name="T29" fmla="*/ 382 h 467"/>
                    <a:gd name="T30" fmla="*/ 0 w 720"/>
                    <a:gd name="T31" fmla="*/ 85 h 467"/>
                    <a:gd name="T32" fmla="*/ 85 w 720"/>
                    <a:gd name="T33" fmla="*/ 0 h 467"/>
                    <a:gd name="T34" fmla="*/ 635 w 720"/>
                    <a:gd name="T35" fmla="*/ 0 h 467"/>
                    <a:gd name="T36" fmla="*/ 720 w 720"/>
                    <a:gd name="T37" fmla="*/ 85 h 467"/>
                    <a:gd name="T38" fmla="*/ 720 w 720"/>
                    <a:gd name="T39" fmla="*/ 382 h 467"/>
                    <a:gd name="T40" fmla="*/ 635 w 720"/>
                    <a:gd name="T41" fmla="*/ 467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20" h="467">
                      <a:moveTo>
                        <a:pt x="635" y="467"/>
                      </a:moveTo>
                      <a:cubicBezTo>
                        <a:pt x="620" y="467"/>
                        <a:pt x="620" y="467"/>
                        <a:pt x="620" y="467"/>
                      </a:cubicBezTo>
                      <a:cubicBezTo>
                        <a:pt x="620" y="438"/>
                        <a:pt x="620" y="438"/>
                        <a:pt x="620" y="438"/>
                      </a:cubicBezTo>
                      <a:cubicBezTo>
                        <a:pt x="635" y="438"/>
                        <a:pt x="635" y="438"/>
                        <a:pt x="635" y="438"/>
                      </a:cubicBezTo>
                      <a:cubicBezTo>
                        <a:pt x="666" y="438"/>
                        <a:pt x="691" y="413"/>
                        <a:pt x="691" y="382"/>
                      </a:cubicBezTo>
                      <a:cubicBezTo>
                        <a:pt x="691" y="85"/>
                        <a:pt x="691" y="85"/>
                        <a:pt x="691" y="85"/>
                      </a:cubicBezTo>
                      <a:cubicBezTo>
                        <a:pt x="691" y="54"/>
                        <a:pt x="666" y="29"/>
                        <a:pt x="635" y="29"/>
                      </a:cubicBezTo>
                      <a:cubicBezTo>
                        <a:pt x="85" y="29"/>
                        <a:pt x="85" y="29"/>
                        <a:pt x="85" y="29"/>
                      </a:cubicBezTo>
                      <a:cubicBezTo>
                        <a:pt x="54" y="29"/>
                        <a:pt x="29" y="54"/>
                        <a:pt x="29" y="85"/>
                      </a:cubicBezTo>
                      <a:cubicBezTo>
                        <a:pt x="29" y="382"/>
                        <a:pt x="29" y="382"/>
                        <a:pt x="29" y="382"/>
                      </a:cubicBezTo>
                      <a:cubicBezTo>
                        <a:pt x="29" y="413"/>
                        <a:pt x="54" y="438"/>
                        <a:pt x="85" y="438"/>
                      </a:cubicBezTo>
                      <a:cubicBezTo>
                        <a:pt x="99" y="438"/>
                        <a:pt x="99" y="438"/>
                        <a:pt x="99" y="438"/>
                      </a:cubicBezTo>
                      <a:cubicBezTo>
                        <a:pt x="99" y="467"/>
                        <a:pt x="99" y="467"/>
                        <a:pt x="99" y="467"/>
                      </a:cubicBezTo>
                      <a:cubicBezTo>
                        <a:pt x="85" y="467"/>
                        <a:pt x="85" y="467"/>
                        <a:pt x="85" y="467"/>
                      </a:cubicBezTo>
                      <a:cubicBezTo>
                        <a:pt x="38" y="467"/>
                        <a:pt x="0" y="429"/>
                        <a:pt x="0" y="3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635" y="0"/>
                        <a:pt x="635" y="0"/>
                        <a:pt x="635" y="0"/>
                      </a:cubicBezTo>
                      <a:cubicBezTo>
                        <a:pt x="682" y="0"/>
                        <a:pt x="720" y="38"/>
                        <a:pt x="720" y="85"/>
                      </a:cubicBezTo>
                      <a:cubicBezTo>
                        <a:pt x="720" y="382"/>
                        <a:pt x="720" y="382"/>
                        <a:pt x="720" y="382"/>
                      </a:cubicBezTo>
                      <a:cubicBezTo>
                        <a:pt x="720" y="429"/>
                        <a:pt x="682" y="467"/>
                        <a:pt x="635" y="467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48F0AABD-D57E-4EC9-889F-DEFBE5C628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62342" y="2339489"/>
                  <a:ext cx="10478" cy="26589"/>
                </a:xfrm>
                <a:custGeom>
                  <a:avLst/>
                  <a:gdLst>
                    <a:gd name="T0" fmla="*/ 40 w 79"/>
                    <a:gd name="T1" fmla="*/ 169 h 169"/>
                    <a:gd name="T2" fmla="*/ 0 w 79"/>
                    <a:gd name="T3" fmla="*/ 130 h 169"/>
                    <a:gd name="T4" fmla="*/ 0 w 79"/>
                    <a:gd name="T5" fmla="*/ 39 h 169"/>
                    <a:gd name="T6" fmla="*/ 40 w 79"/>
                    <a:gd name="T7" fmla="*/ 0 h 169"/>
                    <a:gd name="T8" fmla="*/ 40 w 79"/>
                    <a:gd name="T9" fmla="*/ 0 h 169"/>
                    <a:gd name="T10" fmla="*/ 79 w 79"/>
                    <a:gd name="T11" fmla="*/ 39 h 169"/>
                    <a:gd name="T12" fmla="*/ 79 w 79"/>
                    <a:gd name="T13" fmla="*/ 130 h 169"/>
                    <a:gd name="T14" fmla="*/ 40 w 79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9" h="169">
                      <a:moveTo>
                        <a:pt x="40" y="169"/>
                      </a:moveTo>
                      <a:cubicBezTo>
                        <a:pt x="18" y="169"/>
                        <a:pt x="0" y="152"/>
                        <a:pt x="0" y="13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62" y="0"/>
                        <a:pt x="79" y="17"/>
                        <a:pt x="79" y="39"/>
                      </a:cubicBezTo>
                      <a:cubicBezTo>
                        <a:pt x="79" y="130"/>
                        <a:pt x="79" y="130"/>
                        <a:pt x="79" y="130"/>
                      </a:cubicBezTo>
                      <a:cubicBezTo>
                        <a:pt x="79" y="152"/>
                        <a:pt x="62" y="169"/>
                        <a:pt x="40" y="1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1C971080-2992-45A2-87C8-D2151156C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79286" y="2317562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61ED1004-F013-4786-B74B-A904CB3DB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412902" y="2303332"/>
                  <a:ext cx="10852" cy="64946"/>
                </a:xfrm>
                <a:custGeom>
                  <a:avLst/>
                  <a:gdLst>
                    <a:gd name="T0" fmla="*/ 40 w 79"/>
                    <a:gd name="T1" fmla="*/ 409 h 409"/>
                    <a:gd name="T2" fmla="*/ 0 w 79"/>
                    <a:gd name="T3" fmla="*/ 370 h 409"/>
                    <a:gd name="T4" fmla="*/ 0 w 79"/>
                    <a:gd name="T5" fmla="*/ 39 h 409"/>
                    <a:gd name="T6" fmla="*/ 40 w 79"/>
                    <a:gd name="T7" fmla="*/ 0 h 409"/>
                    <a:gd name="T8" fmla="*/ 79 w 79"/>
                    <a:gd name="T9" fmla="*/ 39 h 409"/>
                    <a:gd name="T10" fmla="*/ 79 w 79"/>
                    <a:gd name="T11" fmla="*/ 370 h 409"/>
                    <a:gd name="T12" fmla="*/ 40 w 79"/>
                    <a:gd name="T13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409">
                      <a:moveTo>
                        <a:pt x="40" y="409"/>
                      </a:moveTo>
                      <a:cubicBezTo>
                        <a:pt x="18" y="409"/>
                        <a:pt x="0" y="392"/>
                        <a:pt x="0" y="37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39"/>
                      </a:cubicBezTo>
                      <a:cubicBezTo>
                        <a:pt x="79" y="370"/>
                        <a:pt x="79" y="370"/>
                        <a:pt x="79" y="370"/>
                      </a:cubicBezTo>
                      <a:cubicBezTo>
                        <a:pt x="79" y="392"/>
                        <a:pt x="61" y="409"/>
                        <a:pt x="40" y="40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31D50A6D-3568-4915-9AE3-00B81E269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95910" y="2327438"/>
                  <a:ext cx="10478" cy="40101"/>
                </a:xfrm>
                <a:custGeom>
                  <a:avLst/>
                  <a:gdLst>
                    <a:gd name="T0" fmla="*/ 40 w 79"/>
                    <a:gd name="T1" fmla="*/ 252 h 252"/>
                    <a:gd name="T2" fmla="*/ 0 w 79"/>
                    <a:gd name="T3" fmla="*/ 213 h 252"/>
                    <a:gd name="T4" fmla="*/ 0 w 79"/>
                    <a:gd name="T5" fmla="*/ 40 h 252"/>
                    <a:gd name="T6" fmla="*/ 40 w 79"/>
                    <a:gd name="T7" fmla="*/ 0 h 252"/>
                    <a:gd name="T8" fmla="*/ 79 w 79"/>
                    <a:gd name="T9" fmla="*/ 40 h 252"/>
                    <a:gd name="T10" fmla="*/ 79 w 79"/>
                    <a:gd name="T11" fmla="*/ 213 h 252"/>
                    <a:gd name="T12" fmla="*/ 40 w 79"/>
                    <a:gd name="T13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252">
                      <a:moveTo>
                        <a:pt x="40" y="252"/>
                      </a:moveTo>
                      <a:cubicBezTo>
                        <a:pt x="18" y="252"/>
                        <a:pt x="0" y="235"/>
                        <a:pt x="0" y="21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40"/>
                      </a:cubicBezTo>
                      <a:cubicBezTo>
                        <a:pt x="79" y="213"/>
                        <a:pt x="79" y="213"/>
                        <a:pt x="79" y="213"/>
                      </a:cubicBezTo>
                      <a:cubicBezTo>
                        <a:pt x="79" y="235"/>
                        <a:pt x="62" y="252"/>
                        <a:pt x="40" y="25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316AC71-67F6-46D1-87FC-C1BA99677CAB}"/>
                  </a:ext>
                </a:extLst>
              </p:cNvPr>
              <p:cNvGrpSpPr/>
              <p:nvPr/>
            </p:nvGrpSpPr>
            <p:grpSpPr>
              <a:xfrm rot="388948">
                <a:off x="2200397" y="2006119"/>
                <a:ext cx="256033" cy="257091"/>
                <a:chOff x="4710278" y="1361212"/>
                <a:chExt cx="220164" cy="224191"/>
              </a:xfrm>
              <a:effectLst/>
            </p:grpSpPr>
            <p:sp>
              <p:nvSpPr>
                <p:cNvPr id="45" name="Oval 5">
                  <a:extLst>
                    <a:ext uri="{FF2B5EF4-FFF2-40B4-BE49-F238E27FC236}">
                      <a16:creationId xmlns:a16="http://schemas.microsoft.com/office/drawing/2014/main" id="{79513061-6C0D-45F1-A06F-C4DF69C885AC}"/>
                    </a:ext>
                  </a:extLst>
                </p:cNvPr>
                <p:cNvSpPr/>
                <p:nvPr/>
              </p:nvSpPr>
              <p:spPr bwMode="auto">
                <a:xfrm rot="150244">
                  <a:off x="4710278" y="1361212"/>
                  <a:ext cx="220164" cy="224191"/>
                </a:xfrm>
                <a:prstGeom prst="ellipse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1600" tIns="81280" rIns="101600" bIns="812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1804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3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Right Triangle 45">
                  <a:extLst>
                    <a:ext uri="{FF2B5EF4-FFF2-40B4-BE49-F238E27FC236}">
                      <a16:creationId xmlns:a16="http://schemas.microsoft.com/office/drawing/2014/main" id="{0BF5D011-859A-4D3D-9787-CB34529CD953}"/>
                    </a:ext>
                  </a:extLst>
                </p:cNvPr>
                <p:cNvSpPr/>
                <p:nvPr/>
              </p:nvSpPr>
              <p:spPr>
                <a:xfrm rot="10950244">
                  <a:off x="4767817" y="1404542"/>
                  <a:ext cx="99425" cy="136221"/>
                </a:xfrm>
                <a:prstGeom prst="rtTriangle">
                  <a:avLst/>
                </a:prstGeom>
                <a:solidFill>
                  <a:srgbClr val="E26F45"/>
                </a:solidFill>
                <a:ln>
                  <a:solidFill>
                    <a:srgbClr val="E26F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ight Triangle 46">
                  <a:extLst>
                    <a:ext uri="{FF2B5EF4-FFF2-40B4-BE49-F238E27FC236}">
                      <a16:creationId xmlns:a16="http://schemas.microsoft.com/office/drawing/2014/main" id="{8DE4FFE4-5CC4-43CD-AB8F-CA28F8CDD642}"/>
                    </a:ext>
                  </a:extLst>
                </p:cNvPr>
                <p:cNvSpPr/>
                <p:nvPr/>
              </p:nvSpPr>
              <p:spPr>
                <a:xfrm rot="10950244">
                  <a:off x="4759978" y="1442151"/>
                  <a:ext cx="80332" cy="103868"/>
                </a:xfrm>
                <a:prstGeom prst="rtTriangle">
                  <a:avLst/>
                </a:prstGeom>
                <a:solidFill>
                  <a:srgbClr val="EF9A71"/>
                </a:solidFill>
                <a:ln>
                  <a:solidFill>
                    <a:srgbClr val="EF9A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ight Triangle 47">
                  <a:extLst>
                    <a:ext uri="{FF2B5EF4-FFF2-40B4-BE49-F238E27FC236}">
                      <a16:creationId xmlns:a16="http://schemas.microsoft.com/office/drawing/2014/main" id="{926E5B36-DCAF-4787-A953-FD8190308DBD}"/>
                    </a:ext>
                  </a:extLst>
                </p:cNvPr>
                <p:cNvSpPr/>
                <p:nvPr/>
              </p:nvSpPr>
              <p:spPr>
                <a:xfrm rot="10950244">
                  <a:off x="4759524" y="1472116"/>
                  <a:ext cx="51417" cy="68537"/>
                </a:xfrm>
                <a:prstGeom prst="rtTriangle">
                  <a:avLst/>
                </a:prstGeom>
                <a:solidFill>
                  <a:srgbClr val="FCC19C"/>
                </a:solidFill>
                <a:ln>
                  <a:solidFill>
                    <a:srgbClr val="FCC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" name="Moon 20">
                <a:extLst>
                  <a:ext uri="{FF2B5EF4-FFF2-40B4-BE49-F238E27FC236}">
                    <a16:creationId xmlns:a16="http://schemas.microsoft.com/office/drawing/2014/main" id="{66961507-63D7-4D4F-B797-857ECD4AACED}"/>
                  </a:ext>
                </a:extLst>
              </p:cNvPr>
              <p:cNvSpPr/>
              <p:nvPr/>
            </p:nvSpPr>
            <p:spPr>
              <a:xfrm rot="15076818">
                <a:off x="2791325" y="1918365"/>
                <a:ext cx="379083" cy="1155663"/>
              </a:xfrm>
              <a:prstGeom prst="moon">
                <a:avLst>
                  <a:gd name="adj" fmla="val 17905"/>
                </a:avLst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19EA18-4B8D-4DF7-9F4D-91EF959B7162}"/>
                  </a:ext>
                </a:extLst>
              </p:cNvPr>
              <p:cNvSpPr/>
              <p:nvPr/>
            </p:nvSpPr>
            <p:spPr>
              <a:xfrm rot="21295371">
                <a:off x="2747880" y="2175925"/>
                <a:ext cx="347713" cy="420603"/>
              </a:xfrm>
              <a:prstGeom prst="ellipse">
                <a:avLst/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B253DDD-5454-4AB9-B60D-B35586AD52C5}"/>
                  </a:ext>
                </a:extLst>
              </p:cNvPr>
              <p:cNvSpPr/>
              <p:nvPr/>
            </p:nvSpPr>
            <p:spPr>
              <a:xfrm rot="13396044">
                <a:off x="2726908" y="2281967"/>
                <a:ext cx="61943" cy="61546"/>
              </a:xfrm>
              <a:custGeom>
                <a:avLst/>
                <a:gdLst>
                  <a:gd name="connsiteX0" fmla="*/ 76045 w 76045"/>
                  <a:gd name="connsiteY0" fmla="*/ 38023 h 76045"/>
                  <a:gd name="connsiteX1" fmla="*/ 38023 w 76045"/>
                  <a:gd name="connsiteY1" fmla="*/ 76045 h 76045"/>
                  <a:gd name="connsiteX2" fmla="*/ 0 w 76045"/>
                  <a:gd name="connsiteY2" fmla="*/ 38023 h 76045"/>
                  <a:gd name="connsiteX3" fmla="*/ 38023 w 76045"/>
                  <a:gd name="connsiteY3" fmla="*/ 0 h 76045"/>
                  <a:gd name="connsiteX4" fmla="*/ 76045 w 76045"/>
                  <a:gd name="connsiteY4" fmla="*/ 38023 h 7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45" h="76045">
                    <a:moveTo>
                      <a:pt x="76045" y="38023"/>
                    </a:moveTo>
                    <a:cubicBezTo>
                      <a:pt x="76045" y="59022"/>
                      <a:pt x="59022" y="76045"/>
                      <a:pt x="38023" y="76045"/>
                    </a:cubicBezTo>
                    <a:cubicBezTo>
                      <a:pt x="17023" y="76045"/>
                      <a:pt x="0" y="59022"/>
                      <a:pt x="0" y="38023"/>
                    </a:cubicBezTo>
                    <a:cubicBezTo>
                      <a:pt x="0" y="17023"/>
                      <a:pt x="17023" y="0"/>
                      <a:pt x="38023" y="0"/>
                    </a:cubicBezTo>
                    <a:cubicBezTo>
                      <a:pt x="59022" y="0"/>
                      <a:pt x="76045" y="17023"/>
                      <a:pt x="76045" y="38023"/>
                    </a:cubicBezTo>
                    <a:close/>
                  </a:path>
                </a:pathLst>
              </a:custGeom>
              <a:solidFill>
                <a:srgbClr val="FFBA08"/>
              </a:solidFill>
              <a:ln w="6350"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20AB41A-A982-4216-8D43-C587C1B316B4}"/>
                  </a:ext>
                </a:extLst>
              </p:cNvPr>
              <p:cNvSpPr/>
              <p:nvPr/>
            </p:nvSpPr>
            <p:spPr>
              <a:xfrm rot="13396044">
                <a:off x="2646285" y="2336133"/>
                <a:ext cx="82591" cy="102578"/>
              </a:xfrm>
              <a:custGeom>
                <a:avLst/>
                <a:gdLst>
                  <a:gd name="connsiteX0" fmla="*/ 101394 w 101393"/>
                  <a:gd name="connsiteY0" fmla="*/ 50697 h 126742"/>
                  <a:gd name="connsiteX1" fmla="*/ 50697 w 101393"/>
                  <a:gd name="connsiteY1" fmla="*/ 126742 h 126742"/>
                  <a:gd name="connsiteX2" fmla="*/ 0 w 101393"/>
                  <a:gd name="connsiteY2" fmla="*/ 50697 h 126742"/>
                  <a:gd name="connsiteX3" fmla="*/ 50697 w 101393"/>
                  <a:gd name="connsiteY3" fmla="*/ 0 h 126742"/>
                  <a:gd name="connsiteX4" fmla="*/ 101394 w 101393"/>
                  <a:gd name="connsiteY4" fmla="*/ 50697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101394" y="50697"/>
                    </a:moveTo>
                    <a:cubicBezTo>
                      <a:pt x="101394" y="78580"/>
                      <a:pt x="78580" y="126742"/>
                      <a:pt x="50697" y="126742"/>
                    </a:cubicBezTo>
                    <a:cubicBezTo>
                      <a:pt x="22814" y="126742"/>
                      <a:pt x="0" y="78580"/>
                      <a:pt x="0" y="50697"/>
                    </a:cubicBezTo>
                    <a:cubicBezTo>
                      <a:pt x="0" y="22814"/>
                      <a:pt x="22814" y="0"/>
                      <a:pt x="50697" y="0"/>
                    </a:cubicBezTo>
                    <a:cubicBezTo>
                      <a:pt x="78580" y="0"/>
                      <a:pt x="101394" y="22814"/>
                      <a:pt x="101394" y="50697"/>
                    </a:cubicBezTo>
                    <a:close/>
                  </a:path>
                </a:pathLst>
              </a:custGeom>
              <a:solidFill>
                <a:srgbClr val="81BC06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83394F5-0545-4BE7-B106-C0C8EE49BDD3}"/>
                  </a:ext>
                </a:extLst>
              </p:cNvPr>
              <p:cNvSpPr/>
              <p:nvPr/>
            </p:nvSpPr>
            <p:spPr>
              <a:xfrm rot="13396044">
                <a:off x="2786891" y="2186759"/>
                <a:ext cx="82591" cy="102578"/>
              </a:xfrm>
              <a:custGeom>
                <a:avLst/>
                <a:gdLst>
                  <a:gd name="connsiteX0" fmla="*/ 0 w 101393"/>
                  <a:gd name="connsiteY0" fmla="*/ 76045 h 126742"/>
                  <a:gd name="connsiteX1" fmla="*/ 50697 w 101393"/>
                  <a:gd name="connsiteY1" fmla="*/ 0 h 126742"/>
                  <a:gd name="connsiteX2" fmla="*/ 101394 w 101393"/>
                  <a:gd name="connsiteY2" fmla="*/ 76045 h 126742"/>
                  <a:gd name="connsiteX3" fmla="*/ 50697 w 101393"/>
                  <a:gd name="connsiteY3" fmla="*/ 126742 h 126742"/>
                  <a:gd name="connsiteX4" fmla="*/ 0 w 101393"/>
                  <a:gd name="connsiteY4" fmla="*/ 76045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0" y="76045"/>
                    </a:moveTo>
                    <a:cubicBezTo>
                      <a:pt x="0" y="48162"/>
                      <a:pt x="22814" y="0"/>
                      <a:pt x="50697" y="0"/>
                    </a:cubicBezTo>
                    <a:cubicBezTo>
                      <a:pt x="78580" y="0"/>
                      <a:pt x="101394" y="48162"/>
                      <a:pt x="101394" y="76045"/>
                    </a:cubicBezTo>
                    <a:cubicBezTo>
                      <a:pt x="101394" y="103929"/>
                      <a:pt x="78580" y="126742"/>
                      <a:pt x="50697" y="126742"/>
                    </a:cubicBezTo>
                    <a:cubicBezTo>
                      <a:pt x="22814" y="126742"/>
                      <a:pt x="0" y="103929"/>
                      <a:pt x="0" y="76045"/>
                    </a:cubicBezTo>
                    <a:close/>
                  </a:path>
                </a:pathLst>
              </a:custGeom>
              <a:solidFill>
                <a:srgbClr val="C1A0E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6EDCCC2-5EBB-4714-88F4-356C5D23109B}"/>
                  </a:ext>
                </a:extLst>
              </p:cNvPr>
              <p:cNvSpPr/>
              <p:nvPr/>
            </p:nvSpPr>
            <p:spPr>
              <a:xfrm rot="13396044">
                <a:off x="2740417" y="2376798"/>
                <a:ext cx="92915" cy="82062"/>
              </a:xfrm>
              <a:custGeom>
                <a:avLst/>
                <a:gdLst>
                  <a:gd name="connsiteX0" fmla="*/ 76334 w 114068"/>
                  <a:gd name="connsiteY0" fmla="*/ 6625 h 101393"/>
                  <a:gd name="connsiteX1" fmla="*/ 116891 w 114068"/>
                  <a:gd name="connsiteY1" fmla="*/ 89008 h 101393"/>
                  <a:gd name="connsiteX2" fmla="*/ 25637 w 114068"/>
                  <a:gd name="connsiteY2" fmla="*/ 95345 h 101393"/>
                  <a:gd name="connsiteX3" fmla="*/ 6625 w 114068"/>
                  <a:gd name="connsiteY3" fmla="*/ 25637 h 101393"/>
                  <a:gd name="connsiteX4" fmla="*/ 76334 w 114068"/>
                  <a:gd name="connsiteY4" fmla="*/ 66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76334" y="6625"/>
                    </a:moveTo>
                    <a:cubicBezTo>
                      <a:pt x="100415" y="20567"/>
                      <a:pt x="130833" y="64927"/>
                      <a:pt x="116891" y="89008"/>
                    </a:cubicBezTo>
                    <a:cubicBezTo>
                      <a:pt x="102949" y="113089"/>
                      <a:pt x="49718" y="109287"/>
                      <a:pt x="25637" y="95345"/>
                    </a:cubicBezTo>
                    <a:cubicBezTo>
                      <a:pt x="1556" y="81403"/>
                      <a:pt x="-7316" y="49718"/>
                      <a:pt x="6625" y="25637"/>
                    </a:cubicBezTo>
                    <a:cubicBezTo>
                      <a:pt x="20567" y="1556"/>
                      <a:pt x="52253" y="-7316"/>
                      <a:pt x="76334" y="6625"/>
                    </a:cubicBezTo>
                    <a:close/>
                  </a:path>
                </a:pathLst>
              </a:custGeom>
              <a:solidFill>
                <a:srgbClr val="05A6F0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E60B0A7-F972-482E-B720-4738696A9EC3}"/>
                  </a:ext>
                </a:extLst>
              </p:cNvPr>
              <p:cNvSpPr/>
              <p:nvPr/>
            </p:nvSpPr>
            <p:spPr>
              <a:xfrm rot="13396044">
                <a:off x="2683376" y="2173133"/>
                <a:ext cx="92915" cy="82062"/>
              </a:xfrm>
              <a:custGeom>
                <a:avLst/>
                <a:gdLst>
                  <a:gd name="connsiteX0" fmla="*/ 44073 w 114068"/>
                  <a:gd name="connsiteY0" fmla="*/ 99825 h 101393"/>
                  <a:gd name="connsiteX1" fmla="*/ 3516 w 114068"/>
                  <a:gd name="connsiteY1" fmla="*/ 17443 h 101393"/>
                  <a:gd name="connsiteX2" fmla="*/ 94770 w 114068"/>
                  <a:gd name="connsiteY2" fmla="*/ 11106 h 101393"/>
                  <a:gd name="connsiteX3" fmla="*/ 113781 w 114068"/>
                  <a:gd name="connsiteY3" fmla="*/ 80814 h 101393"/>
                  <a:gd name="connsiteX4" fmla="*/ 44073 w 114068"/>
                  <a:gd name="connsiteY4" fmla="*/ 998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44073" y="99825"/>
                    </a:moveTo>
                    <a:cubicBezTo>
                      <a:pt x="19992" y="85884"/>
                      <a:pt x="-10426" y="41524"/>
                      <a:pt x="3516" y="17443"/>
                    </a:cubicBezTo>
                    <a:cubicBezTo>
                      <a:pt x="17457" y="-6638"/>
                      <a:pt x="70689" y="-2836"/>
                      <a:pt x="94770" y="11106"/>
                    </a:cubicBezTo>
                    <a:cubicBezTo>
                      <a:pt x="118851" y="25048"/>
                      <a:pt x="127723" y="56733"/>
                      <a:pt x="113781" y="80814"/>
                    </a:cubicBezTo>
                    <a:cubicBezTo>
                      <a:pt x="99840" y="104895"/>
                      <a:pt x="68154" y="113767"/>
                      <a:pt x="44073" y="99825"/>
                    </a:cubicBezTo>
                    <a:close/>
                  </a:path>
                </a:pathLst>
              </a:custGeom>
              <a:solidFill>
                <a:srgbClr val="14848F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14848F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B8CAAA0-85C3-4C5E-AF58-3AAD090C95D0}"/>
                  </a:ext>
                </a:extLst>
              </p:cNvPr>
              <p:cNvSpPr/>
              <p:nvPr/>
            </p:nvSpPr>
            <p:spPr>
              <a:xfrm rot="13396044">
                <a:off x="2815268" y="2297275"/>
                <a:ext cx="92915" cy="82062"/>
              </a:xfrm>
              <a:custGeom>
                <a:avLst/>
                <a:gdLst>
                  <a:gd name="connsiteX0" fmla="*/ 25637 w 114068"/>
                  <a:gd name="connsiteY0" fmla="*/ 11106 h 101393"/>
                  <a:gd name="connsiteX1" fmla="*/ 116891 w 114068"/>
                  <a:gd name="connsiteY1" fmla="*/ 17443 h 101393"/>
                  <a:gd name="connsiteX2" fmla="*/ 76334 w 114068"/>
                  <a:gd name="connsiteY2" fmla="*/ 99825 h 101393"/>
                  <a:gd name="connsiteX3" fmla="*/ 6625 w 114068"/>
                  <a:gd name="connsiteY3" fmla="*/ 80814 h 101393"/>
                  <a:gd name="connsiteX4" fmla="*/ 25637 w 114068"/>
                  <a:gd name="connsiteY4" fmla="*/ 11106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25637" y="11106"/>
                    </a:moveTo>
                    <a:cubicBezTo>
                      <a:pt x="49718" y="-2836"/>
                      <a:pt x="102949" y="-6638"/>
                      <a:pt x="116891" y="17443"/>
                    </a:cubicBezTo>
                    <a:cubicBezTo>
                      <a:pt x="130833" y="41524"/>
                      <a:pt x="100415" y="85884"/>
                      <a:pt x="76334" y="99825"/>
                    </a:cubicBezTo>
                    <a:cubicBezTo>
                      <a:pt x="52253" y="113767"/>
                      <a:pt x="20567" y="104895"/>
                      <a:pt x="6625" y="80814"/>
                    </a:cubicBezTo>
                    <a:cubicBezTo>
                      <a:pt x="-7316" y="56733"/>
                      <a:pt x="1556" y="25048"/>
                      <a:pt x="25637" y="11106"/>
                    </a:cubicBezTo>
                    <a:close/>
                  </a:path>
                </a:pathLst>
              </a:custGeom>
              <a:solidFill>
                <a:srgbClr val="F3532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DBA3924-532F-4A78-93FD-CDAD54E3B871}"/>
                  </a:ext>
                </a:extLst>
              </p:cNvPr>
              <p:cNvSpPr/>
              <p:nvPr/>
            </p:nvSpPr>
            <p:spPr>
              <a:xfrm rot="13396044">
                <a:off x="2608525" y="2252646"/>
                <a:ext cx="92915" cy="82062"/>
              </a:xfrm>
              <a:custGeom>
                <a:avLst/>
                <a:gdLst>
                  <a:gd name="connsiteX0" fmla="*/ 94770 w 114068"/>
                  <a:gd name="connsiteY0" fmla="*/ 95345 h 101393"/>
                  <a:gd name="connsiteX1" fmla="*/ 3516 w 114068"/>
                  <a:gd name="connsiteY1" fmla="*/ 89008 h 101393"/>
                  <a:gd name="connsiteX2" fmla="*/ 44073 w 114068"/>
                  <a:gd name="connsiteY2" fmla="*/ 6625 h 101393"/>
                  <a:gd name="connsiteX3" fmla="*/ 113781 w 114068"/>
                  <a:gd name="connsiteY3" fmla="*/ 25637 h 101393"/>
                  <a:gd name="connsiteX4" fmla="*/ 94770 w 114068"/>
                  <a:gd name="connsiteY4" fmla="*/ 9534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94770" y="95345"/>
                    </a:moveTo>
                    <a:cubicBezTo>
                      <a:pt x="70689" y="109287"/>
                      <a:pt x="17457" y="113089"/>
                      <a:pt x="3516" y="89008"/>
                    </a:cubicBezTo>
                    <a:cubicBezTo>
                      <a:pt x="-10426" y="64927"/>
                      <a:pt x="19992" y="20567"/>
                      <a:pt x="44073" y="6625"/>
                    </a:cubicBezTo>
                    <a:cubicBezTo>
                      <a:pt x="68154" y="-7316"/>
                      <a:pt x="99840" y="1556"/>
                      <a:pt x="113781" y="25637"/>
                    </a:cubicBezTo>
                    <a:cubicBezTo>
                      <a:pt x="127723" y="49718"/>
                      <a:pt x="118851" y="81403"/>
                      <a:pt x="94770" y="95345"/>
                    </a:cubicBezTo>
                    <a:close/>
                  </a:path>
                </a:pathLst>
              </a:custGeom>
              <a:solidFill>
                <a:srgbClr val="742774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742774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C1CD3ED-0584-4C88-8742-DA6D661260F6}"/>
                  </a:ext>
                </a:extLst>
              </p:cNvPr>
              <p:cNvGrpSpPr/>
              <p:nvPr/>
            </p:nvGrpSpPr>
            <p:grpSpPr>
              <a:xfrm rot="7226320">
                <a:off x="3114607" y="1709244"/>
                <a:ext cx="257091" cy="256032"/>
                <a:chOff x="4961501" y="1418861"/>
                <a:chExt cx="216942" cy="224883"/>
              </a:xfrm>
              <a:effectLst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8220B90-3F40-4F83-98CD-861E4B5D7DA0}"/>
                    </a:ext>
                  </a:extLst>
                </p:cNvPr>
                <p:cNvSpPr/>
                <p:nvPr/>
              </p:nvSpPr>
              <p:spPr bwMode="auto">
                <a:xfrm rot="150244">
                  <a:off x="4961501" y="1418861"/>
                  <a:ext cx="216942" cy="224883"/>
                </a:xfrm>
                <a:prstGeom prst="ellipse">
                  <a:avLst/>
                </a:prstGeom>
                <a:solidFill>
                  <a:srgbClr val="287EF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43" name="Freeform 5">
                  <a:extLst>
                    <a:ext uri="{FF2B5EF4-FFF2-40B4-BE49-F238E27FC236}">
                      <a16:creationId xmlns:a16="http://schemas.microsoft.com/office/drawing/2014/main" id="{7938DBB2-B4F9-4CE1-8F85-105F6BB38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373680">
                  <a:off x="5000161" y="1489555"/>
                  <a:ext cx="133114" cy="94791"/>
                </a:xfrm>
                <a:custGeom>
                  <a:avLst/>
                  <a:gdLst>
                    <a:gd name="T0" fmla="*/ 30 w 737"/>
                    <a:gd name="T1" fmla="*/ 326 h 478"/>
                    <a:gd name="T2" fmla="*/ 30 w 737"/>
                    <a:gd name="T3" fmla="*/ 87 h 478"/>
                    <a:gd name="T4" fmla="*/ 87 w 737"/>
                    <a:gd name="T5" fmla="*/ 30 h 478"/>
                    <a:gd name="T6" fmla="*/ 650 w 737"/>
                    <a:gd name="T7" fmla="*/ 30 h 478"/>
                    <a:gd name="T8" fmla="*/ 707 w 737"/>
                    <a:gd name="T9" fmla="*/ 87 h 478"/>
                    <a:gd name="T10" fmla="*/ 707 w 737"/>
                    <a:gd name="T11" fmla="*/ 391 h 478"/>
                    <a:gd name="T12" fmla="*/ 650 w 737"/>
                    <a:gd name="T13" fmla="*/ 448 h 478"/>
                    <a:gd name="T14" fmla="*/ 390 w 737"/>
                    <a:gd name="T15" fmla="*/ 448 h 478"/>
                    <a:gd name="T16" fmla="*/ 390 w 737"/>
                    <a:gd name="T17" fmla="*/ 478 h 478"/>
                    <a:gd name="T18" fmla="*/ 650 w 737"/>
                    <a:gd name="T19" fmla="*/ 478 h 478"/>
                    <a:gd name="T20" fmla="*/ 737 w 737"/>
                    <a:gd name="T21" fmla="*/ 391 h 478"/>
                    <a:gd name="T22" fmla="*/ 737 w 737"/>
                    <a:gd name="T23" fmla="*/ 87 h 478"/>
                    <a:gd name="T24" fmla="*/ 650 w 737"/>
                    <a:gd name="T25" fmla="*/ 0 h 478"/>
                    <a:gd name="T26" fmla="*/ 87 w 737"/>
                    <a:gd name="T27" fmla="*/ 0 h 478"/>
                    <a:gd name="T28" fmla="*/ 0 w 737"/>
                    <a:gd name="T29" fmla="*/ 87 h 478"/>
                    <a:gd name="T30" fmla="*/ 0 w 737"/>
                    <a:gd name="T31" fmla="*/ 326 h 478"/>
                    <a:gd name="T32" fmla="*/ 30 w 737"/>
                    <a:gd name="T33" fmla="*/ 326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7" h="478">
                      <a:moveTo>
                        <a:pt x="30" y="326"/>
                      </a:move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30" y="56"/>
                        <a:pt x="55" y="30"/>
                        <a:pt x="87" y="30"/>
                      </a:cubicBezTo>
                      <a:cubicBezTo>
                        <a:pt x="650" y="30"/>
                        <a:pt x="650" y="30"/>
                        <a:pt x="650" y="30"/>
                      </a:cubicBezTo>
                      <a:cubicBezTo>
                        <a:pt x="682" y="30"/>
                        <a:pt x="707" y="56"/>
                        <a:pt x="707" y="87"/>
                      </a:cubicBezTo>
                      <a:cubicBezTo>
                        <a:pt x="707" y="391"/>
                        <a:pt x="707" y="391"/>
                        <a:pt x="707" y="391"/>
                      </a:cubicBezTo>
                      <a:cubicBezTo>
                        <a:pt x="707" y="423"/>
                        <a:pt x="682" y="448"/>
                        <a:pt x="650" y="448"/>
                      </a:cubicBezTo>
                      <a:cubicBezTo>
                        <a:pt x="390" y="448"/>
                        <a:pt x="390" y="448"/>
                        <a:pt x="390" y="448"/>
                      </a:cubicBezTo>
                      <a:cubicBezTo>
                        <a:pt x="390" y="478"/>
                        <a:pt x="390" y="478"/>
                        <a:pt x="390" y="478"/>
                      </a:cubicBezTo>
                      <a:cubicBezTo>
                        <a:pt x="650" y="478"/>
                        <a:pt x="650" y="478"/>
                        <a:pt x="650" y="478"/>
                      </a:cubicBezTo>
                      <a:cubicBezTo>
                        <a:pt x="698" y="478"/>
                        <a:pt x="737" y="439"/>
                        <a:pt x="737" y="391"/>
                      </a:cubicBezTo>
                      <a:cubicBezTo>
                        <a:pt x="737" y="87"/>
                        <a:pt x="737" y="87"/>
                        <a:pt x="737" y="87"/>
                      </a:cubicBezTo>
                      <a:cubicBezTo>
                        <a:pt x="737" y="39"/>
                        <a:pt x="698" y="0"/>
                        <a:pt x="650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39" y="0"/>
                        <a:pt x="0" y="39"/>
                        <a:pt x="0" y="8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lnTo>
                        <a:pt x="30" y="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739F48E2-E3E6-491C-BA33-ABDA3E6246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14373680">
                  <a:off x="5034387" y="1497300"/>
                  <a:ext cx="112353" cy="82121"/>
                </a:xfrm>
                <a:custGeom>
                  <a:avLst/>
                  <a:gdLst>
                    <a:gd name="T0" fmla="*/ 391 w 564"/>
                    <a:gd name="T1" fmla="*/ 147 h 433"/>
                    <a:gd name="T2" fmla="*/ 417 w 564"/>
                    <a:gd name="T3" fmla="*/ 173 h 433"/>
                    <a:gd name="T4" fmla="*/ 538 w 564"/>
                    <a:gd name="T5" fmla="*/ 173 h 433"/>
                    <a:gd name="T6" fmla="*/ 564 w 564"/>
                    <a:gd name="T7" fmla="*/ 147 h 433"/>
                    <a:gd name="T8" fmla="*/ 564 w 564"/>
                    <a:gd name="T9" fmla="*/ 26 h 433"/>
                    <a:gd name="T10" fmla="*/ 538 w 564"/>
                    <a:gd name="T11" fmla="*/ 0 h 433"/>
                    <a:gd name="T12" fmla="*/ 417 w 564"/>
                    <a:gd name="T13" fmla="*/ 0 h 433"/>
                    <a:gd name="T14" fmla="*/ 391 w 564"/>
                    <a:gd name="T15" fmla="*/ 26 h 433"/>
                    <a:gd name="T16" fmla="*/ 391 w 564"/>
                    <a:gd name="T17" fmla="*/ 65 h 433"/>
                    <a:gd name="T18" fmla="*/ 342 w 564"/>
                    <a:gd name="T19" fmla="*/ 65 h 433"/>
                    <a:gd name="T20" fmla="*/ 297 w 564"/>
                    <a:gd name="T21" fmla="*/ 97 h 433"/>
                    <a:gd name="T22" fmla="*/ 223 w 564"/>
                    <a:gd name="T23" fmla="*/ 322 h 433"/>
                    <a:gd name="T24" fmla="*/ 219 w 564"/>
                    <a:gd name="T25" fmla="*/ 325 h 433"/>
                    <a:gd name="T26" fmla="*/ 173 w 564"/>
                    <a:gd name="T27" fmla="*/ 325 h 433"/>
                    <a:gd name="T28" fmla="*/ 173 w 564"/>
                    <a:gd name="T29" fmla="*/ 286 h 433"/>
                    <a:gd name="T30" fmla="*/ 147 w 564"/>
                    <a:gd name="T31" fmla="*/ 260 h 433"/>
                    <a:gd name="T32" fmla="*/ 26 w 564"/>
                    <a:gd name="T33" fmla="*/ 260 h 433"/>
                    <a:gd name="T34" fmla="*/ 0 w 564"/>
                    <a:gd name="T35" fmla="*/ 286 h 433"/>
                    <a:gd name="T36" fmla="*/ 0 w 564"/>
                    <a:gd name="T37" fmla="*/ 407 h 433"/>
                    <a:gd name="T38" fmla="*/ 26 w 564"/>
                    <a:gd name="T39" fmla="*/ 433 h 433"/>
                    <a:gd name="T40" fmla="*/ 147 w 564"/>
                    <a:gd name="T41" fmla="*/ 433 h 433"/>
                    <a:gd name="T42" fmla="*/ 173 w 564"/>
                    <a:gd name="T43" fmla="*/ 407 h 433"/>
                    <a:gd name="T44" fmla="*/ 173 w 564"/>
                    <a:gd name="T45" fmla="*/ 368 h 433"/>
                    <a:gd name="T46" fmla="*/ 219 w 564"/>
                    <a:gd name="T47" fmla="*/ 368 h 433"/>
                    <a:gd name="T48" fmla="*/ 264 w 564"/>
                    <a:gd name="T49" fmla="*/ 336 h 433"/>
                    <a:gd name="T50" fmla="*/ 338 w 564"/>
                    <a:gd name="T51" fmla="*/ 111 h 433"/>
                    <a:gd name="T52" fmla="*/ 342 w 564"/>
                    <a:gd name="T53" fmla="*/ 108 h 433"/>
                    <a:gd name="T54" fmla="*/ 391 w 564"/>
                    <a:gd name="T55" fmla="*/ 108 h 433"/>
                    <a:gd name="T56" fmla="*/ 391 w 564"/>
                    <a:gd name="T57" fmla="*/ 147 h 433"/>
                    <a:gd name="T58" fmla="*/ 129 w 564"/>
                    <a:gd name="T59" fmla="*/ 390 h 433"/>
                    <a:gd name="T60" fmla="*/ 43 w 564"/>
                    <a:gd name="T61" fmla="*/ 390 h 433"/>
                    <a:gd name="T62" fmla="*/ 43 w 564"/>
                    <a:gd name="T63" fmla="*/ 303 h 433"/>
                    <a:gd name="T64" fmla="*/ 129 w 564"/>
                    <a:gd name="T65" fmla="*/ 303 h 433"/>
                    <a:gd name="T66" fmla="*/ 129 w 564"/>
                    <a:gd name="T67" fmla="*/ 39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4" h="433">
                      <a:moveTo>
                        <a:pt x="391" y="147"/>
                      </a:moveTo>
                      <a:cubicBezTo>
                        <a:pt x="391" y="162"/>
                        <a:pt x="403" y="173"/>
                        <a:pt x="417" y="173"/>
                      </a:cubicBezTo>
                      <a:cubicBezTo>
                        <a:pt x="538" y="173"/>
                        <a:pt x="538" y="173"/>
                        <a:pt x="538" y="173"/>
                      </a:cubicBezTo>
                      <a:cubicBezTo>
                        <a:pt x="552" y="173"/>
                        <a:pt x="564" y="162"/>
                        <a:pt x="564" y="147"/>
                      </a:cubicBezTo>
                      <a:cubicBezTo>
                        <a:pt x="564" y="26"/>
                        <a:pt x="564" y="26"/>
                        <a:pt x="564" y="26"/>
                      </a:cubicBezTo>
                      <a:cubicBezTo>
                        <a:pt x="564" y="11"/>
                        <a:pt x="552" y="0"/>
                        <a:pt x="538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03" y="0"/>
                        <a:pt x="391" y="11"/>
                        <a:pt x="391" y="26"/>
                      </a:cubicBezTo>
                      <a:cubicBezTo>
                        <a:pt x="391" y="65"/>
                        <a:pt x="391" y="65"/>
                        <a:pt x="391" y="65"/>
                      </a:cubicBezTo>
                      <a:cubicBezTo>
                        <a:pt x="342" y="65"/>
                        <a:pt x="342" y="65"/>
                        <a:pt x="342" y="65"/>
                      </a:cubicBezTo>
                      <a:cubicBezTo>
                        <a:pt x="322" y="65"/>
                        <a:pt x="304" y="78"/>
                        <a:pt x="297" y="97"/>
                      </a:cubicBezTo>
                      <a:cubicBezTo>
                        <a:pt x="223" y="322"/>
                        <a:pt x="223" y="322"/>
                        <a:pt x="223" y="322"/>
                      </a:cubicBezTo>
                      <a:cubicBezTo>
                        <a:pt x="222" y="324"/>
                        <a:pt x="221" y="325"/>
                        <a:pt x="219" y="325"/>
                      </a:cubicBezTo>
                      <a:cubicBezTo>
                        <a:pt x="173" y="325"/>
                        <a:pt x="173" y="325"/>
                        <a:pt x="173" y="32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3" y="272"/>
                        <a:pt x="161" y="260"/>
                        <a:pt x="147" y="260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11" y="260"/>
                        <a:pt x="0" y="272"/>
                        <a:pt x="0" y="286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22"/>
                        <a:pt x="11" y="433"/>
                        <a:pt x="26" y="433"/>
                      </a:cubicBezTo>
                      <a:cubicBezTo>
                        <a:pt x="147" y="433"/>
                        <a:pt x="147" y="433"/>
                        <a:pt x="147" y="433"/>
                      </a:cubicBezTo>
                      <a:cubicBezTo>
                        <a:pt x="161" y="433"/>
                        <a:pt x="173" y="422"/>
                        <a:pt x="173" y="407"/>
                      </a:cubicBezTo>
                      <a:cubicBezTo>
                        <a:pt x="173" y="368"/>
                        <a:pt x="173" y="368"/>
                        <a:pt x="173" y="368"/>
                      </a:cubicBezTo>
                      <a:cubicBezTo>
                        <a:pt x="219" y="368"/>
                        <a:pt x="219" y="368"/>
                        <a:pt x="219" y="368"/>
                      </a:cubicBezTo>
                      <a:cubicBezTo>
                        <a:pt x="239" y="368"/>
                        <a:pt x="257" y="355"/>
                        <a:pt x="264" y="336"/>
                      </a:cubicBezTo>
                      <a:cubicBezTo>
                        <a:pt x="338" y="111"/>
                        <a:pt x="338" y="111"/>
                        <a:pt x="338" y="111"/>
                      </a:cubicBezTo>
                      <a:cubicBezTo>
                        <a:pt x="339" y="109"/>
                        <a:pt x="340" y="108"/>
                        <a:pt x="342" y="108"/>
                      </a:cubicBezTo>
                      <a:cubicBezTo>
                        <a:pt x="391" y="108"/>
                        <a:pt x="391" y="108"/>
                        <a:pt x="391" y="108"/>
                      </a:cubicBezTo>
                      <a:lnTo>
                        <a:pt x="391" y="147"/>
                      </a:lnTo>
                      <a:close/>
                      <a:moveTo>
                        <a:pt x="129" y="390"/>
                      </a:moveTo>
                      <a:cubicBezTo>
                        <a:pt x="43" y="390"/>
                        <a:pt x="43" y="390"/>
                        <a:pt x="43" y="390"/>
                      </a:cubicBezTo>
                      <a:cubicBezTo>
                        <a:pt x="43" y="303"/>
                        <a:pt x="43" y="303"/>
                        <a:pt x="43" y="303"/>
                      </a:cubicBezTo>
                      <a:cubicBezTo>
                        <a:pt x="129" y="303"/>
                        <a:pt x="129" y="303"/>
                        <a:pt x="129" y="303"/>
                      </a:cubicBezTo>
                      <a:lnTo>
                        <a:pt x="129" y="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F4DBD6-C090-4176-95A9-B3A9C79A5168}"/>
                  </a:ext>
                </a:extLst>
              </p:cNvPr>
              <p:cNvGrpSpPr/>
              <p:nvPr/>
            </p:nvGrpSpPr>
            <p:grpSpPr>
              <a:xfrm rot="6256754">
                <a:off x="2347378" y="1776945"/>
                <a:ext cx="257091" cy="256032"/>
                <a:chOff x="5329637" y="1599535"/>
                <a:chExt cx="245209" cy="244569"/>
              </a:xfrm>
              <a:effectLst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B8960127-DF86-414E-A8F5-02C7E63B518A}"/>
                    </a:ext>
                  </a:extLst>
                </p:cNvPr>
                <p:cNvSpPr/>
                <p:nvPr/>
              </p:nvSpPr>
              <p:spPr bwMode="auto">
                <a:xfrm rot="15343246">
                  <a:off x="5329957" y="1599215"/>
                  <a:ext cx="244569" cy="245209"/>
                </a:xfrm>
                <a:prstGeom prst="ellipse">
                  <a:avLst/>
                </a:prstGeom>
                <a:solidFill>
                  <a:srgbClr val="14848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pic>
              <p:nvPicPr>
                <p:cNvPr id="41" name="Picture 1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E942754E-44D3-4DC0-B3E8-1D11FBCA0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43246">
                  <a:off x="5396846" y="1648119"/>
                  <a:ext cx="128313" cy="145043"/>
                </a:xfrm>
                <a:prstGeom prst="rect">
                  <a:avLst/>
                </a:prstGeom>
              </p:spPr>
            </p:pic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1D48B3D-0FA1-46CE-98EE-5FC98CA714C5}"/>
                  </a:ext>
                </a:extLst>
              </p:cNvPr>
              <p:cNvSpPr/>
              <p:nvPr/>
            </p:nvSpPr>
            <p:spPr>
              <a:xfrm rot="7226320">
                <a:off x="3307135" y="1889430"/>
                <a:ext cx="257091" cy="2560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812D5AD-D637-41CE-A11D-80CB31B64962}"/>
                  </a:ext>
                </a:extLst>
              </p:cNvPr>
              <p:cNvGrpSpPr/>
              <p:nvPr/>
            </p:nvGrpSpPr>
            <p:grpSpPr>
              <a:xfrm>
                <a:off x="2192413" y="2271146"/>
                <a:ext cx="256032" cy="257091"/>
                <a:chOff x="4345297" y="1755160"/>
                <a:chExt cx="323638" cy="348688"/>
              </a:xfrm>
              <a:effectLst/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D69BA6D-CDA9-4617-8584-4329A21EDFCC}"/>
                    </a:ext>
                  </a:extLst>
                </p:cNvPr>
                <p:cNvSpPr/>
                <p:nvPr/>
              </p:nvSpPr>
              <p:spPr bwMode="auto">
                <a:xfrm>
                  <a:off x="4345297" y="1755160"/>
                  <a:ext cx="323638" cy="348688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E9AA99C3-F344-4F58-9C71-E03F5CE9F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6176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6">
                  <a:extLst>
                    <a:ext uri="{FF2B5EF4-FFF2-40B4-BE49-F238E27FC236}">
                      <a16:creationId xmlns:a16="http://schemas.microsoft.com/office/drawing/2014/main" id="{9E4AB255-4DD3-471B-BCCA-07375745C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6443" y="193828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342590E7-08DB-4516-AFA9-D6937C21FB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1768" y="1915441"/>
                  <a:ext cx="72914" cy="78431"/>
                </a:xfrm>
                <a:custGeom>
                  <a:avLst/>
                  <a:gdLst>
                    <a:gd name="T0" fmla="*/ 300 w 308"/>
                    <a:gd name="T1" fmla="*/ 139 h 307"/>
                    <a:gd name="T2" fmla="*/ 286 w 308"/>
                    <a:gd name="T3" fmla="*/ 125 h 307"/>
                    <a:gd name="T4" fmla="*/ 168 w 308"/>
                    <a:gd name="T5" fmla="*/ 8 h 307"/>
                    <a:gd name="T6" fmla="*/ 140 w 308"/>
                    <a:gd name="T7" fmla="*/ 8 h 307"/>
                    <a:gd name="T8" fmla="*/ 22 w 308"/>
                    <a:gd name="T9" fmla="*/ 125 h 307"/>
                    <a:gd name="T10" fmla="*/ 8 w 308"/>
                    <a:gd name="T11" fmla="*/ 139 h 307"/>
                    <a:gd name="T12" fmla="*/ 8 w 308"/>
                    <a:gd name="T13" fmla="*/ 168 h 307"/>
                    <a:gd name="T14" fmla="*/ 22 w 308"/>
                    <a:gd name="T15" fmla="*/ 182 h 307"/>
                    <a:gd name="T16" fmla="*/ 140 w 308"/>
                    <a:gd name="T17" fmla="*/ 299 h 307"/>
                    <a:gd name="T18" fmla="*/ 168 w 308"/>
                    <a:gd name="T19" fmla="*/ 299 h 307"/>
                    <a:gd name="T20" fmla="*/ 286 w 308"/>
                    <a:gd name="T21" fmla="*/ 182 h 307"/>
                    <a:gd name="T22" fmla="*/ 300 w 308"/>
                    <a:gd name="T23" fmla="*/ 168 h 307"/>
                    <a:gd name="T24" fmla="*/ 300 w 308"/>
                    <a:gd name="T25" fmla="*/ 139 h 307"/>
                    <a:gd name="T26" fmla="*/ 140 w 308"/>
                    <a:gd name="T27" fmla="*/ 210 h 307"/>
                    <a:gd name="T28" fmla="*/ 108 w 308"/>
                    <a:gd name="T29" fmla="*/ 179 h 307"/>
                    <a:gd name="T30" fmla="*/ 97 w 308"/>
                    <a:gd name="T31" fmla="*/ 168 h 307"/>
                    <a:gd name="T32" fmla="*/ 97 w 308"/>
                    <a:gd name="T33" fmla="*/ 139 h 307"/>
                    <a:gd name="T34" fmla="*/ 140 w 308"/>
                    <a:gd name="T35" fmla="*/ 97 h 307"/>
                    <a:gd name="T36" fmla="*/ 168 w 308"/>
                    <a:gd name="T37" fmla="*/ 97 h 307"/>
                    <a:gd name="T38" fmla="*/ 211 w 308"/>
                    <a:gd name="T39" fmla="*/ 139 h 307"/>
                    <a:gd name="T40" fmla="*/ 211 w 308"/>
                    <a:gd name="T41" fmla="*/ 168 h 307"/>
                    <a:gd name="T42" fmla="*/ 200 w 308"/>
                    <a:gd name="T43" fmla="*/ 179 h 307"/>
                    <a:gd name="T44" fmla="*/ 168 w 308"/>
                    <a:gd name="T45" fmla="*/ 210 h 307"/>
                    <a:gd name="T46" fmla="*/ 140 w 308"/>
                    <a:gd name="T47" fmla="*/ 210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08" h="307">
                      <a:moveTo>
                        <a:pt x="300" y="139"/>
                      </a:moveTo>
                      <a:cubicBezTo>
                        <a:pt x="286" y="125"/>
                        <a:pt x="286" y="125"/>
                        <a:pt x="286" y="125"/>
                      </a:cubicBez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61" y="0"/>
                        <a:pt x="148" y="0"/>
                        <a:pt x="140" y="8"/>
                      </a:cubicBezTo>
                      <a:cubicBezTo>
                        <a:pt x="22" y="125"/>
                        <a:pt x="22" y="125"/>
                        <a:pt x="22" y="125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0" y="147"/>
                        <a:pt x="0" y="160"/>
                        <a:pt x="8" y="168"/>
                      </a:cubicBezTo>
                      <a:cubicBezTo>
                        <a:pt x="22" y="182"/>
                        <a:pt x="22" y="182"/>
                        <a:pt x="22" y="182"/>
                      </a:cubicBezTo>
                      <a:cubicBezTo>
                        <a:pt x="140" y="299"/>
                        <a:pt x="140" y="299"/>
                        <a:pt x="140" y="299"/>
                      </a:cubicBezTo>
                      <a:cubicBezTo>
                        <a:pt x="148" y="307"/>
                        <a:pt x="161" y="307"/>
                        <a:pt x="168" y="299"/>
                      </a:cubicBezTo>
                      <a:cubicBezTo>
                        <a:pt x="286" y="182"/>
                        <a:pt x="286" y="182"/>
                        <a:pt x="286" y="182"/>
                      </a:cubicBezTo>
                      <a:cubicBezTo>
                        <a:pt x="300" y="168"/>
                        <a:pt x="300" y="168"/>
                        <a:pt x="300" y="168"/>
                      </a:cubicBezTo>
                      <a:cubicBezTo>
                        <a:pt x="308" y="160"/>
                        <a:pt x="308" y="147"/>
                        <a:pt x="300" y="139"/>
                      </a:cubicBezTo>
                      <a:moveTo>
                        <a:pt x="140" y="210"/>
                      </a:moveTo>
                      <a:cubicBezTo>
                        <a:pt x="108" y="179"/>
                        <a:pt x="108" y="179"/>
                        <a:pt x="108" y="179"/>
                      </a:cubicBezTo>
                      <a:cubicBezTo>
                        <a:pt x="97" y="168"/>
                        <a:pt x="97" y="168"/>
                        <a:pt x="97" y="168"/>
                      </a:cubicBezTo>
                      <a:cubicBezTo>
                        <a:pt x="89" y="160"/>
                        <a:pt x="89" y="147"/>
                        <a:pt x="97" y="139"/>
                      </a:cubicBezTo>
                      <a:cubicBezTo>
                        <a:pt x="140" y="97"/>
                        <a:pt x="140" y="97"/>
                        <a:pt x="140" y="97"/>
                      </a:cubicBezTo>
                      <a:cubicBezTo>
                        <a:pt x="148" y="89"/>
                        <a:pt x="161" y="89"/>
                        <a:pt x="168" y="97"/>
                      </a:cubicBezTo>
                      <a:cubicBezTo>
                        <a:pt x="211" y="139"/>
                        <a:pt x="211" y="139"/>
                        <a:pt x="211" y="139"/>
                      </a:cubicBezTo>
                      <a:cubicBezTo>
                        <a:pt x="219" y="147"/>
                        <a:pt x="219" y="160"/>
                        <a:pt x="211" y="168"/>
                      </a:cubicBezTo>
                      <a:cubicBezTo>
                        <a:pt x="200" y="179"/>
                        <a:pt x="200" y="179"/>
                        <a:pt x="200" y="179"/>
                      </a:cubicBezTo>
                      <a:cubicBezTo>
                        <a:pt x="168" y="210"/>
                        <a:pt x="168" y="210"/>
                        <a:pt x="168" y="210"/>
                      </a:cubicBezTo>
                      <a:cubicBezTo>
                        <a:pt x="161" y="218"/>
                        <a:pt x="148" y="218"/>
                        <a:pt x="140" y="21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FB38FC56-0A67-42C6-A436-0DCA3CD59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15440"/>
                  <a:ext cx="30577" cy="45719"/>
                </a:xfrm>
                <a:custGeom>
                  <a:avLst/>
                  <a:gdLst>
                    <a:gd name="T0" fmla="*/ 79 w 130"/>
                    <a:gd name="T1" fmla="*/ 122 h 129"/>
                    <a:gd name="T2" fmla="*/ 122 w 130"/>
                    <a:gd name="T3" fmla="*/ 79 h 129"/>
                    <a:gd name="T4" fmla="*/ 122 w 130"/>
                    <a:gd name="T5" fmla="*/ 50 h 129"/>
                    <a:gd name="T6" fmla="*/ 79 w 130"/>
                    <a:gd name="T7" fmla="*/ 8 h 129"/>
                    <a:gd name="T8" fmla="*/ 51 w 130"/>
                    <a:gd name="T9" fmla="*/ 8 h 129"/>
                    <a:gd name="T10" fmla="*/ 8 w 130"/>
                    <a:gd name="T11" fmla="*/ 50 h 129"/>
                    <a:gd name="T12" fmla="*/ 8 w 130"/>
                    <a:gd name="T13" fmla="*/ 79 h 129"/>
                    <a:gd name="T14" fmla="*/ 51 w 130"/>
                    <a:gd name="T15" fmla="*/ 122 h 129"/>
                    <a:gd name="T16" fmla="*/ 79 w 130"/>
                    <a:gd name="T17" fmla="*/ 12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122"/>
                      </a:move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cubicBezTo>
                        <a:pt x="79" y="8"/>
                        <a:pt x="79" y="8"/>
                        <a:pt x="79" y="8"/>
                      </a:cubicBez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 9">
                  <a:extLst>
                    <a:ext uri="{FF2B5EF4-FFF2-40B4-BE49-F238E27FC236}">
                      <a16:creationId xmlns:a16="http://schemas.microsoft.com/office/drawing/2014/main" id="{0DEA8C46-D0E2-4DBA-B14D-340183E97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4716" y="1870386"/>
                  <a:ext cx="150532" cy="105820"/>
                </a:xfrm>
                <a:custGeom>
                  <a:avLst/>
                  <a:gdLst>
                    <a:gd name="T0" fmla="*/ 562 w 638"/>
                    <a:gd name="T1" fmla="*/ 413 h 413"/>
                    <a:gd name="T2" fmla="*/ 549 w 638"/>
                    <a:gd name="T3" fmla="*/ 413 h 413"/>
                    <a:gd name="T4" fmla="*/ 549 w 638"/>
                    <a:gd name="T5" fmla="*/ 388 h 413"/>
                    <a:gd name="T6" fmla="*/ 562 w 638"/>
                    <a:gd name="T7" fmla="*/ 388 h 413"/>
                    <a:gd name="T8" fmla="*/ 612 w 638"/>
                    <a:gd name="T9" fmla="*/ 338 h 413"/>
                    <a:gd name="T10" fmla="*/ 612 w 638"/>
                    <a:gd name="T11" fmla="*/ 75 h 413"/>
                    <a:gd name="T12" fmla="*/ 562 w 638"/>
                    <a:gd name="T13" fmla="*/ 26 h 413"/>
                    <a:gd name="T14" fmla="*/ 75 w 638"/>
                    <a:gd name="T15" fmla="*/ 26 h 413"/>
                    <a:gd name="T16" fmla="*/ 25 w 638"/>
                    <a:gd name="T17" fmla="*/ 75 h 413"/>
                    <a:gd name="T18" fmla="*/ 25 w 638"/>
                    <a:gd name="T19" fmla="*/ 338 h 413"/>
                    <a:gd name="T20" fmla="*/ 75 w 638"/>
                    <a:gd name="T21" fmla="*/ 388 h 413"/>
                    <a:gd name="T22" fmla="*/ 88 w 638"/>
                    <a:gd name="T23" fmla="*/ 388 h 413"/>
                    <a:gd name="T24" fmla="*/ 88 w 638"/>
                    <a:gd name="T25" fmla="*/ 413 h 413"/>
                    <a:gd name="T26" fmla="*/ 75 w 638"/>
                    <a:gd name="T27" fmla="*/ 413 h 413"/>
                    <a:gd name="T28" fmla="*/ 0 w 638"/>
                    <a:gd name="T29" fmla="*/ 338 h 413"/>
                    <a:gd name="T30" fmla="*/ 0 w 638"/>
                    <a:gd name="T31" fmla="*/ 75 h 413"/>
                    <a:gd name="T32" fmla="*/ 75 w 638"/>
                    <a:gd name="T33" fmla="*/ 0 h 413"/>
                    <a:gd name="T34" fmla="*/ 562 w 638"/>
                    <a:gd name="T35" fmla="*/ 0 h 413"/>
                    <a:gd name="T36" fmla="*/ 638 w 638"/>
                    <a:gd name="T37" fmla="*/ 75 h 413"/>
                    <a:gd name="T38" fmla="*/ 638 w 638"/>
                    <a:gd name="T39" fmla="*/ 338 h 413"/>
                    <a:gd name="T40" fmla="*/ 562 w 638"/>
                    <a:gd name="T41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38" h="413">
                      <a:moveTo>
                        <a:pt x="562" y="413"/>
                      </a:moveTo>
                      <a:cubicBezTo>
                        <a:pt x="549" y="413"/>
                        <a:pt x="549" y="413"/>
                        <a:pt x="549" y="413"/>
                      </a:cubicBezTo>
                      <a:cubicBezTo>
                        <a:pt x="549" y="388"/>
                        <a:pt x="549" y="388"/>
                        <a:pt x="549" y="388"/>
                      </a:cubicBezTo>
                      <a:cubicBezTo>
                        <a:pt x="562" y="388"/>
                        <a:pt x="562" y="388"/>
                        <a:pt x="562" y="388"/>
                      </a:cubicBezTo>
                      <a:cubicBezTo>
                        <a:pt x="590" y="388"/>
                        <a:pt x="612" y="365"/>
                        <a:pt x="612" y="338"/>
                      </a:cubicBezTo>
                      <a:cubicBezTo>
                        <a:pt x="612" y="75"/>
                        <a:pt x="612" y="75"/>
                        <a:pt x="612" y="75"/>
                      </a:cubicBezTo>
                      <a:cubicBezTo>
                        <a:pt x="612" y="48"/>
                        <a:pt x="590" y="26"/>
                        <a:pt x="562" y="26"/>
                      </a:cubicBezTo>
                      <a:cubicBezTo>
                        <a:pt x="75" y="26"/>
                        <a:pt x="75" y="26"/>
                        <a:pt x="75" y="26"/>
                      </a:cubicBezTo>
                      <a:cubicBezTo>
                        <a:pt x="47" y="26"/>
                        <a:pt x="25" y="48"/>
                        <a:pt x="25" y="75"/>
                      </a:cubicBezTo>
                      <a:cubicBezTo>
                        <a:pt x="25" y="338"/>
                        <a:pt x="25" y="338"/>
                        <a:pt x="25" y="338"/>
                      </a:cubicBezTo>
                      <a:cubicBezTo>
                        <a:pt x="25" y="365"/>
                        <a:pt x="47" y="388"/>
                        <a:pt x="75" y="388"/>
                      </a:cubicBezTo>
                      <a:cubicBezTo>
                        <a:pt x="88" y="388"/>
                        <a:pt x="88" y="388"/>
                        <a:pt x="88" y="388"/>
                      </a:cubicBezTo>
                      <a:cubicBezTo>
                        <a:pt x="88" y="413"/>
                        <a:pt x="88" y="413"/>
                        <a:pt x="88" y="413"/>
                      </a:cubicBezTo>
                      <a:cubicBezTo>
                        <a:pt x="75" y="413"/>
                        <a:pt x="75" y="413"/>
                        <a:pt x="75" y="413"/>
                      </a:cubicBezTo>
                      <a:cubicBezTo>
                        <a:pt x="33" y="413"/>
                        <a:pt x="0" y="380"/>
                        <a:pt x="0" y="338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34"/>
                        <a:pt x="33" y="0"/>
                        <a:pt x="75" y="0"/>
                      </a:cubicBez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604" y="0"/>
                        <a:pt x="638" y="34"/>
                        <a:pt x="638" y="75"/>
                      </a:cubicBezTo>
                      <a:cubicBezTo>
                        <a:pt x="638" y="338"/>
                        <a:pt x="638" y="338"/>
                        <a:pt x="638" y="338"/>
                      </a:cubicBezTo>
                      <a:cubicBezTo>
                        <a:pt x="638" y="380"/>
                        <a:pt x="604" y="413"/>
                        <a:pt x="562" y="41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7" name="Moon 16">
              <a:extLst>
                <a:ext uri="{FF2B5EF4-FFF2-40B4-BE49-F238E27FC236}">
                  <a16:creationId xmlns:a16="http://schemas.microsoft.com/office/drawing/2014/main" id="{5E4D2818-A048-4C5A-AA59-D8FE62FE7AED}"/>
                </a:ext>
              </a:extLst>
            </p:cNvPr>
            <p:cNvSpPr/>
            <p:nvPr/>
          </p:nvSpPr>
          <p:spPr>
            <a:xfrm rot="957024">
              <a:off x="2881627" y="2541268"/>
              <a:ext cx="826990" cy="897529"/>
            </a:xfrm>
            <a:prstGeom prst="moon">
              <a:avLst>
                <a:gd name="adj" fmla="val 14391"/>
              </a:avLst>
            </a:prstGeom>
            <a:solidFill>
              <a:srgbClr val="953F6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9970736-7CAE-457B-AD34-86FFE5503BA5}"/>
              </a:ext>
            </a:extLst>
          </p:cNvPr>
          <p:cNvSpPr/>
          <p:nvPr userDrawn="1"/>
        </p:nvSpPr>
        <p:spPr>
          <a:xfrm>
            <a:off x="5816375" y="61644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#aseansMSBizAppsUG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#aseansMSWomenInTech</a:t>
            </a:r>
          </a:p>
        </p:txBody>
      </p:sp>
      <p:sp>
        <p:nvSpPr>
          <p:cNvPr id="58" name="Text Placeholder 15">
            <a:extLst>
              <a:ext uri="{FF2B5EF4-FFF2-40B4-BE49-F238E27FC236}">
                <a16:creationId xmlns:a16="http://schemas.microsoft.com/office/drawing/2014/main" id="{EC4336E9-1EBF-4144-8590-92D052D8FC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2708" y="5275992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Social Media Links</a:t>
            </a:r>
          </a:p>
        </p:txBody>
      </p:sp>
    </p:spTree>
    <p:extLst>
      <p:ext uri="{BB962C8B-B14F-4D97-AF65-F5344CB8AC3E}">
        <p14:creationId xmlns:p14="http://schemas.microsoft.com/office/powerpoint/2010/main" val="20881403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36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6/14/2020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53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1778-7FBC-49C2-B48E-E3C02167B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8650B-135F-41F1-9639-66F3E8B51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B7058-A4B4-4D06-9389-9D8B025A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11526-7963-43A9-82BD-FE637C69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AD36A-700A-4FAB-9EEC-6AF01819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863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7883-E266-493A-9563-800F11DF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C7C78-B88E-4A66-892F-B17D8E72A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EB823-6E62-41A0-84EC-A9345C6DC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C0096-A9F8-42D2-AC36-3D0F4E13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AB69F-2783-48F1-A7FE-C90D331C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713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3ED7-18A7-44E3-96D9-79CA4CC3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1055F-9C29-4BBF-8829-B8498A078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EFA53-2C0F-4E3F-8B59-BA7B8F93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1B6A5-B352-4237-8BC8-3A00E7DE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BCD3D-49FF-4232-AB6D-ED4D0B5B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904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769D-3300-4C10-9748-4F27BD49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54C5E-C1E9-4A7F-9BEC-6F360F1D4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E2426-37BF-4B59-A4AE-6B3E41167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2BA5E-62B9-4BAF-A370-B5B9FD6D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BE3EC-6AF8-4004-9BC4-1342066E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97F7E-EB45-45B8-9639-8A27C6F4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00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95D5-A4FA-48D1-9531-F6081B0F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78444-16E2-4A77-A838-2F626BCDD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FC3AD-EAEA-4F87-910D-074461C06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B229B-E6DE-467E-9022-FCA1C7C89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A3C54-17E2-4FF1-A866-F68878CEA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433147-9CC4-4A39-A6A7-9A1681B8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8A9CA-C4D8-4CFF-BA5F-4EDEDBD3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7A05D4-E8C0-4107-9879-B6744046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922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6278-97F8-4FB8-868F-AF2CF479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69C199-85C5-4040-BAF6-096DA109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CAD9C-295D-40B2-96E9-21FDE9D69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14B79D-2CCF-4BC5-9BC2-F7479BE9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7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Speaker Name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Introduce Yourself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A297-7713-4381-B240-8C97BD175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CDC7-A294-492E-B737-89AFB47F7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7BC40-145A-40A2-84E4-519816B64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C64C9-793A-46B2-A0CF-BC64370FD3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698DB-CD46-4E12-8C3D-F38C76D6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89E6B-4AA1-4B16-A17F-F0BEDAD2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23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8805-5A8B-4E3E-A079-AD17C409D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D57B03-7AE2-4D20-96B1-DF50DB63D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2436B-289A-4A5D-BAB5-22A579029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84782-B2A2-4D0D-86A3-37FB4F3F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21315-C272-4345-BCA9-395B2A00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41B63-249C-49FB-9BAB-C7F9E6B1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302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D0518-430B-49A7-B383-ABE37BF5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BE9D98-991B-4B4C-9921-0FF868A9D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0B424-F5B2-44F3-961B-E8ED4D6F17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49669-981A-4274-A6F7-6D4C8F57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6ACF2-683D-48CB-B74F-8AA18024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318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8CE5A2-3995-439C-86DC-90694FBCE2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F3F91-A624-4983-898C-E8505CF67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58624-A7DA-4AE2-9669-2C85F12C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195A2-FBEF-4944-AB22-707F9C22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B4BED-5804-409F-93D1-59B6E56C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7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096000" y="-33800"/>
            <a:ext cx="6096000" cy="6225309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Speaker Name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Speaker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A1003-00E1-4D35-9140-C9F5BC8AA9F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75489" y="2927389"/>
            <a:ext cx="4389120" cy="2976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Speaker Intro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A5A51FF-1C8F-49E6-B1FA-0521BC10FA8B}"/>
              </a:ext>
            </a:extLst>
          </p:cNvPr>
          <p:cNvSpPr/>
          <p:nvPr userDrawn="1"/>
        </p:nvSpPr>
        <p:spPr>
          <a:xfrm>
            <a:off x="578482" y="6211669"/>
            <a:ext cx="4067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ASEANS Microsoft BizApps UG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Women In Tech 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DFDF5D5-8213-4108-9FEE-2BD3E811F1C7}"/>
              </a:ext>
            </a:extLst>
          </p:cNvPr>
          <p:cNvSpPr/>
          <p:nvPr userDrawn="1"/>
        </p:nvSpPr>
        <p:spPr>
          <a:xfrm rot="17933096">
            <a:off x="8495" y="6200937"/>
            <a:ext cx="647374" cy="647374"/>
          </a:xfrm>
          <a:prstGeom prst="flowChartConnector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BFEF3F-5421-4F46-A3FD-82832E24D392}"/>
              </a:ext>
            </a:extLst>
          </p:cNvPr>
          <p:cNvGrpSpPr/>
          <p:nvPr userDrawn="1"/>
        </p:nvGrpSpPr>
        <p:grpSpPr>
          <a:xfrm>
            <a:off x="83274" y="6232716"/>
            <a:ext cx="489284" cy="583816"/>
            <a:chOff x="2193272" y="1580900"/>
            <a:chExt cx="1515345" cy="18578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357359-3858-4571-9453-E61F63ED3FD2}"/>
                </a:ext>
              </a:extLst>
            </p:cNvPr>
            <p:cNvGrpSpPr/>
            <p:nvPr/>
          </p:nvGrpSpPr>
          <p:grpSpPr>
            <a:xfrm>
              <a:off x="2193272" y="1580900"/>
              <a:ext cx="1371284" cy="1078966"/>
              <a:chOff x="2192413" y="1606772"/>
              <a:chExt cx="1371284" cy="107896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DA2BD36-1C51-4B33-92FF-539AC1DC4095}"/>
                  </a:ext>
                </a:extLst>
              </p:cNvPr>
              <p:cNvGrpSpPr/>
              <p:nvPr/>
            </p:nvGrpSpPr>
            <p:grpSpPr>
              <a:xfrm rot="3599486">
                <a:off x="2575998" y="1628843"/>
                <a:ext cx="257091" cy="256032"/>
                <a:chOff x="1876649" y="1151110"/>
                <a:chExt cx="362296" cy="355969"/>
              </a:xfrm>
              <a:effectLst/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5ADAEB4-B40C-4D05-8977-CC9E8811B7F2}"/>
                    </a:ext>
                  </a:extLst>
                </p:cNvPr>
                <p:cNvSpPr/>
                <p:nvPr/>
              </p:nvSpPr>
              <p:spPr>
                <a:xfrm>
                  <a:off x="1876649" y="1151110"/>
                  <a:ext cx="362296" cy="3559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937A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98769E78-664D-46B2-BD71-0002EB88D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941476">
                  <a:off x="1949909" y="1230930"/>
                  <a:ext cx="227497" cy="207345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ADD8141-5985-4970-9DCA-640E4AAD9869}"/>
                  </a:ext>
                </a:extLst>
              </p:cNvPr>
              <p:cNvGrpSpPr/>
              <p:nvPr/>
            </p:nvGrpSpPr>
            <p:grpSpPr>
              <a:xfrm>
                <a:off x="2857245" y="1606772"/>
                <a:ext cx="255070" cy="257091"/>
                <a:chOff x="3288395" y="2225336"/>
                <a:chExt cx="209621" cy="211691"/>
              </a:xfrm>
              <a:effectLst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1A9F2D7C-8980-497B-8E0B-9F1ADFA55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17262" y="2341206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D92076B-29EE-46E6-B927-1677C413F91F}"/>
                    </a:ext>
                  </a:extLst>
                </p:cNvPr>
                <p:cNvSpPr/>
                <p:nvPr/>
              </p:nvSpPr>
              <p:spPr bwMode="auto">
                <a:xfrm rot="150244">
                  <a:off x="3288395" y="2225336"/>
                  <a:ext cx="209621" cy="21169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25AAED14-7B61-47B1-9332-A98CBB193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45889" y="2281774"/>
                  <a:ext cx="96546" cy="74100"/>
                </a:xfrm>
                <a:custGeom>
                  <a:avLst/>
                  <a:gdLst>
                    <a:gd name="T0" fmla="*/ 635 w 720"/>
                    <a:gd name="T1" fmla="*/ 467 h 467"/>
                    <a:gd name="T2" fmla="*/ 620 w 720"/>
                    <a:gd name="T3" fmla="*/ 467 h 467"/>
                    <a:gd name="T4" fmla="*/ 620 w 720"/>
                    <a:gd name="T5" fmla="*/ 438 h 467"/>
                    <a:gd name="T6" fmla="*/ 635 w 720"/>
                    <a:gd name="T7" fmla="*/ 438 h 467"/>
                    <a:gd name="T8" fmla="*/ 691 w 720"/>
                    <a:gd name="T9" fmla="*/ 382 h 467"/>
                    <a:gd name="T10" fmla="*/ 691 w 720"/>
                    <a:gd name="T11" fmla="*/ 85 h 467"/>
                    <a:gd name="T12" fmla="*/ 635 w 720"/>
                    <a:gd name="T13" fmla="*/ 29 h 467"/>
                    <a:gd name="T14" fmla="*/ 85 w 720"/>
                    <a:gd name="T15" fmla="*/ 29 h 467"/>
                    <a:gd name="T16" fmla="*/ 29 w 720"/>
                    <a:gd name="T17" fmla="*/ 85 h 467"/>
                    <a:gd name="T18" fmla="*/ 29 w 720"/>
                    <a:gd name="T19" fmla="*/ 382 h 467"/>
                    <a:gd name="T20" fmla="*/ 85 w 720"/>
                    <a:gd name="T21" fmla="*/ 438 h 467"/>
                    <a:gd name="T22" fmla="*/ 99 w 720"/>
                    <a:gd name="T23" fmla="*/ 438 h 467"/>
                    <a:gd name="T24" fmla="*/ 99 w 720"/>
                    <a:gd name="T25" fmla="*/ 467 h 467"/>
                    <a:gd name="T26" fmla="*/ 85 w 720"/>
                    <a:gd name="T27" fmla="*/ 467 h 467"/>
                    <a:gd name="T28" fmla="*/ 0 w 720"/>
                    <a:gd name="T29" fmla="*/ 382 h 467"/>
                    <a:gd name="T30" fmla="*/ 0 w 720"/>
                    <a:gd name="T31" fmla="*/ 85 h 467"/>
                    <a:gd name="T32" fmla="*/ 85 w 720"/>
                    <a:gd name="T33" fmla="*/ 0 h 467"/>
                    <a:gd name="T34" fmla="*/ 635 w 720"/>
                    <a:gd name="T35" fmla="*/ 0 h 467"/>
                    <a:gd name="T36" fmla="*/ 720 w 720"/>
                    <a:gd name="T37" fmla="*/ 85 h 467"/>
                    <a:gd name="T38" fmla="*/ 720 w 720"/>
                    <a:gd name="T39" fmla="*/ 382 h 467"/>
                    <a:gd name="T40" fmla="*/ 635 w 720"/>
                    <a:gd name="T41" fmla="*/ 467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20" h="467">
                      <a:moveTo>
                        <a:pt x="635" y="467"/>
                      </a:moveTo>
                      <a:cubicBezTo>
                        <a:pt x="620" y="467"/>
                        <a:pt x="620" y="467"/>
                        <a:pt x="620" y="467"/>
                      </a:cubicBezTo>
                      <a:cubicBezTo>
                        <a:pt x="620" y="438"/>
                        <a:pt x="620" y="438"/>
                        <a:pt x="620" y="438"/>
                      </a:cubicBezTo>
                      <a:cubicBezTo>
                        <a:pt x="635" y="438"/>
                        <a:pt x="635" y="438"/>
                        <a:pt x="635" y="438"/>
                      </a:cubicBezTo>
                      <a:cubicBezTo>
                        <a:pt x="666" y="438"/>
                        <a:pt x="691" y="413"/>
                        <a:pt x="691" y="382"/>
                      </a:cubicBezTo>
                      <a:cubicBezTo>
                        <a:pt x="691" y="85"/>
                        <a:pt x="691" y="85"/>
                        <a:pt x="691" y="85"/>
                      </a:cubicBezTo>
                      <a:cubicBezTo>
                        <a:pt x="691" y="54"/>
                        <a:pt x="666" y="29"/>
                        <a:pt x="635" y="29"/>
                      </a:cubicBezTo>
                      <a:cubicBezTo>
                        <a:pt x="85" y="29"/>
                        <a:pt x="85" y="29"/>
                        <a:pt x="85" y="29"/>
                      </a:cubicBezTo>
                      <a:cubicBezTo>
                        <a:pt x="54" y="29"/>
                        <a:pt x="29" y="54"/>
                        <a:pt x="29" y="85"/>
                      </a:cubicBezTo>
                      <a:cubicBezTo>
                        <a:pt x="29" y="382"/>
                        <a:pt x="29" y="382"/>
                        <a:pt x="29" y="382"/>
                      </a:cubicBezTo>
                      <a:cubicBezTo>
                        <a:pt x="29" y="413"/>
                        <a:pt x="54" y="438"/>
                        <a:pt x="85" y="438"/>
                      </a:cubicBezTo>
                      <a:cubicBezTo>
                        <a:pt x="99" y="438"/>
                        <a:pt x="99" y="438"/>
                        <a:pt x="99" y="438"/>
                      </a:cubicBezTo>
                      <a:cubicBezTo>
                        <a:pt x="99" y="467"/>
                        <a:pt x="99" y="467"/>
                        <a:pt x="99" y="467"/>
                      </a:cubicBezTo>
                      <a:cubicBezTo>
                        <a:pt x="85" y="467"/>
                        <a:pt x="85" y="467"/>
                        <a:pt x="85" y="467"/>
                      </a:cubicBezTo>
                      <a:cubicBezTo>
                        <a:pt x="38" y="467"/>
                        <a:pt x="0" y="429"/>
                        <a:pt x="0" y="3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635" y="0"/>
                        <a:pt x="635" y="0"/>
                        <a:pt x="635" y="0"/>
                      </a:cubicBezTo>
                      <a:cubicBezTo>
                        <a:pt x="682" y="0"/>
                        <a:pt x="720" y="38"/>
                        <a:pt x="720" y="85"/>
                      </a:cubicBezTo>
                      <a:cubicBezTo>
                        <a:pt x="720" y="382"/>
                        <a:pt x="720" y="382"/>
                        <a:pt x="720" y="382"/>
                      </a:cubicBezTo>
                      <a:cubicBezTo>
                        <a:pt x="720" y="429"/>
                        <a:pt x="682" y="467"/>
                        <a:pt x="635" y="467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48F0AABD-D57E-4EC9-889F-DEFBE5C628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62342" y="2339489"/>
                  <a:ext cx="10478" cy="26589"/>
                </a:xfrm>
                <a:custGeom>
                  <a:avLst/>
                  <a:gdLst>
                    <a:gd name="T0" fmla="*/ 40 w 79"/>
                    <a:gd name="T1" fmla="*/ 169 h 169"/>
                    <a:gd name="T2" fmla="*/ 0 w 79"/>
                    <a:gd name="T3" fmla="*/ 130 h 169"/>
                    <a:gd name="T4" fmla="*/ 0 w 79"/>
                    <a:gd name="T5" fmla="*/ 39 h 169"/>
                    <a:gd name="T6" fmla="*/ 40 w 79"/>
                    <a:gd name="T7" fmla="*/ 0 h 169"/>
                    <a:gd name="T8" fmla="*/ 40 w 79"/>
                    <a:gd name="T9" fmla="*/ 0 h 169"/>
                    <a:gd name="T10" fmla="*/ 79 w 79"/>
                    <a:gd name="T11" fmla="*/ 39 h 169"/>
                    <a:gd name="T12" fmla="*/ 79 w 79"/>
                    <a:gd name="T13" fmla="*/ 130 h 169"/>
                    <a:gd name="T14" fmla="*/ 40 w 79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9" h="169">
                      <a:moveTo>
                        <a:pt x="40" y="169"/>
                      </a:moveTo>
                      <a:cubicBezTo>
                        <a:pt x="18" y="169"/>
                        <a:pt x="0" y="152"/>
                        <a:pt x="0" y="13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62" y="0"/>
                        <a:pt x="79" y="17"/>
                        <a:pt x="79" y="39"/>
                      </a:cubicBezTo>
                      <a:cubicBezTo>
                        <a:pt x="79" y="130"/>
                        <a:pt x="79" y="130"/>
                        <a:pt x="79" y="130"/>
                      </a:cubicBezTo>
                      <a:cubicBezTo>
                        <a:pt x="79" y="152"/>
                        <a:pt x="62" y="169"/>
                        <a:pt x="40" y="1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1C971080-2992-45A2-87C8-D2151156C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79286" y="2317562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61ED1004-F013-4786-B74B-A904CB3DB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412902" y="2303332"/>
                  <a:ext cx="10852" cy="64946"/>
                </a:xfrm>
                <a:custGeom>
                  <a:avLst/>
                  <a:gdLst>
                    <a:gd name="T0" fmla="*/ 40 w 79"/>
                    <a:gd name="T1" fmla="*/ 409 h 409"/>
                    <a:gd name="T2" fmla="*/ 0 w 79"/>
                    <a:gd name="T3" fmla="*/ 370 h 409"/>
                    <a:gd name="T4" fmla="*/ 0 w 79"/>
                    <a:gd name="T5" fmla="*/ 39 h 409"/>
                    <a:gd name="T6" fmla="*/ 40 w 79"/>
                    <a:gd name="T7" fmla="*/ 0 h 409"/>
                    <a:gd name="T8" fmla="*/ 79 w 79"/>
                    <a:gd name="T9" fmla="*/ 39 h 409"/>
                    <a:gd name="T10" fmla="*/ 79 w 79"/>
                    <a:gd name="T11" fmla="*/ 370 h 409"/>
                    <a:gd name="T12" fmla="*/ 40 w 79"/>
                    <a:gd name="T13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409">
                      <a:moveTo>
                        <a:pt x="40" y="409"/>
                      </a:moveTo>
                      <a:cubicBezTo>
                        <a:pt x="18" y="409"/>
                        <a:pt x="0" y="392"/>
                        <a:pt x="0" y="37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39"/>
                      </a:cubicBezTo>
                      <a:cubicBezTo>
                        <a:pt x="79" y="370"/>
                        <a:pt x="79" y="370"/>
                        <a:pt x="79" y="370"/>
                      </a:cubicBezTo>
                      <a:cubicBezTo>
                        <a:pt x="79" y="392"/>
                        <a:pt x="61" y="409"/>
                        <a:pt x="40" y="40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31D50A6D-3568-4915-9AE3-00B81E269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95910" y="2327438"/>
                  <a:ext cx="10478" cy="40101"/>
                </a:xfrm>
                <a:custGeom>
                  <a:avLst/>
                  <a:gdLst>
                    <a:gd name="T0" fmla="*/ 40 w 79"/>
                    <a:gd name="T1" fmla="*/ 252 h 252"/>
                    <a:gd name="T2" fmla="*/ 0 w 79"/>
                    <a:gd name="T3" fmla="*/ 213 h 252"/>
                    <a:gd name="T4" fmla="*/ 0 w 79"/>
                    <a:gd name="T5" fmla="*/ 40 h 252"/>
                    <a:gd name="T6" fmla="*/ 40 w 79"/>
                    <a:gd name="T7" fmla="*/ 0 h 252"/>
                    <a:gd name="T8" fmla="*/ 79 w 79"/>
                    <a:gd name="T9" fmla="*/ 40 h 252"/>
                    <a:gd name="T10" fmla="*/ 79 w 79"/>
                    <a:gd name="T11" fmla="*/ 213 h 252"/>
                    <a:gd name="T12" fmla="*/ 40 w 79"/>
                    <a:gd name="T13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252">
                      <a:moveTo>
                        <a:pt x="40" y="252"/>
                      </a:moveTo>
                      <a:cubicBezTo>
                        <a:pt x="18" y="252"/>
                        <a:pt x="0" y="235"/>
                        <a:pt x="0" y="21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40"/>
                      </a:cubicBezTo>
                      <a:cubicBezTo>
                        <a:pt x="79" y="213"/>
                        <a:pt x="79" y="213"/>
                        <a:pt x="79" y="213"/>
                      </a:cubicBezTo>
                      <a:cubicBezTo>
                        <a:pt x="79" y="235"/>
                        <a:pt x="62" y="252"/>
                        <a:pt x="40" y="25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316AC71-67F6-46D1-87FC-C1BA99677CAB}"/>
                  </a:ext>
                </a:extLst>
              </p:cNvPr>
              <p:cNvGrpSpPr/>
              <p:nvPr/>
            </p:nvGrpSpPr>
            <p:grpSpPr>
              <a:xfrm rot="388948">
                <a:off x="2200397" y="2006119"/>
                <a:ext cx="256033" cy="257091"/>
                <a:chOff x="4710278" y="1361212"/>
                <a:chExt cx="220164" cy="224191"/>
              </a:xfrm>
              <a:effectLst/>
            </p:grpSpPr>
            <p:sp>
              <p:nvSpPr>
                <p:cNvPr id="45" name="Oval 5">
                  <a:extLst>
                    <a:ext uri="{FF2B5EF4-FFF2-40B4-BE49-F238E27FC236}">
                      <a16:creationId xmlns:a16="http://schemas.microsoft.com/office/drawing/2014/main" id="{79513061-6C0D-45F1-A06F-C4DF69C885AC}"/>
                    </a:ext>
                  </a:extLst>
                </p:cNvPr>
                <p:cNvSpPr/>
                <p:nvPr/>
              </p:nvSpPr>
              <p:spPr bwMode="auto">
                <a:xfrm rot="150244">
                  <a:off x="4710278" y="1361212"/>
                  <a:ext cx="220164" cy="224191"/>
                </a:xfrm>
                <a:prstGeom prst="ellipse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1600" tIns="81280" rIns="101600" bIns="812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1804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3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Right Triangle 45">
                  <a:extLst>
                    <a:ext uri="{FF2B5EF4-FFF2-40B4-BE49-F238E27FC236}">
                      <a16:creationId xmlns:a16="http://schemas.microsoft.com/office/drawing/2014/main" id="{0BF5D011-859A-4D3D-9787-CB34529CD953}"/>
                    </a:ext>
                  </a:extLst>
                </p:cNvPr>
                <p:cNvSpPr/>
                <p:nvPr/>
              </p:nvSpPr>
              <p:spPr>
                <a:xfrm rot="10950244">
                  <a:off x="4767817" y="1404542"/>
                  <a:ext cx="99425" cy="136221"/>
                </a:xfrm>
                <a:prstGeom prst="rtTriangle">
                  <a:avLst/>
                </a:prstGeom>
                <a:solidFill>
                  <a:srgbClr val="E26F45"/>
                </a:solidFill>
                <a:ln>
                  <a:solidFill>
                    <a:srgbClr val="E26F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ight Triangle 46">
                  <a:extLst>
                    <a:ext uri="{FF2B5EF4-FFF2-40B4-BE49-F238E27FC236}">
                      <a16:creationId xmlns:a16="http://schemas.microsoft.com/office/drawing/2014/main" id="{8DE4FFE4-5CC4-43CD-AB8F-CA28F8CDD642}"/>
                    </a:ext>
                  </a:extLst>
                </p:cNvPr>
                <p:cNvSpPr/>
                <p:nvPr/>
              </p:nvSpPr>
              <p:spPr>
                <a:xfrm rot="10950244">
                  <a:off x="4759978" y="1442151"/>
                  <a:ext cx="80332" cy="103868"/>
                </a:xfrm>
                <a:prstGeom prst="rtTriangle">
                  <a:avLst/>
                </a:prstGeom>
                <a:solidFill>
                  <a:srgbClr val="EF9A71"/>
                </a:solidFill>
                <a:ln>
                  <a:solidFill>
                    <a:srgbClr val="EF9A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ight Triangle 47">
                  <a:extLst>
                    <a:ext uri="{FF2B5EF4-FFF2-40B4-BE49-F238E27FC236}">
                      <a16:creationId xmlns:a16="http://schemas.microsoft.com/office/drawing/2014/main" id="{926E5B36-DCAF-4787-A953-FD8190308DBD}"/>
                    </a:ext>
                  </a:extLst>
                </p:cNvPr>
                <p:cNvSpPr/>
                <p:nvPr/>
              </p:nvSpPr>
              <p:spPr>
                <a:xfrm rot="10950244">
                  <a:off x="4759524" y="1472116"/>
                  <a:ext cx="51417" cy="68537"/>
                </a:xfrm>
                <a:prstGeom prst="rtTriangle">
                  <a:avLst/>
                </a:prstGeom>
                <a:solidFill>
                  <a:srgbClr val="FCC19C"/>
                </a:solidFill>
                <a:ln>
                  <a:solidFill>
                    <a:srgbClr val="FCC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" name="Moon 20">
                <a:extLst>
                  <a:ext uri="{FF2B5EF4-FFF2-40B4-BE49-F238E27FC236}">
                    <a16:creationId xmlns:a16="http://schemas.microsoft.com/office/drawing/2014/main" id="{66961507-63D7-4D4F-B797-857ECD4AACED}"/>
                  </a:ext>
                </a:extLst>
              </p:cNvPr>
              <p:cNvSpPr/>
              <p:nvPr/>
            </p:nvSpPr>
            <p:spPr>
              <a:xfrm rot="15076818">
                <a:off x="2791325" y="1918365"/>
                <a:ext cx="379083" cy="1155663"/>
              </a:xfrm>
              <a:prstGeom prst="moon">
                <a:avLst>
                  <a:gd name="adj" fmla="val 17905"/>
                </a:avLst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19EA18-4B8D-4DF7-9F4D-91EF959B7162}"/>
                  </a:ext>
                </a:extLst>
              </p:cNvPr>
              <p:cNvSpPr/>
              <p:nvPr/>
            </p:nvSpPr>
            <p:spPr>
              <a:xfrm rot="21295371">
                <a:off x="2747880" y="2175925"/>
                <a:ext cx="347713" cy="420603"/>
              </a:xfrm>
              <a:prstGeom prst="ellipse">
                <a:avLst/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B253DDD-5454-4AB9-B60D-B35586AD52C5}"/>
                  </a:ext>
                </a:extLst>
              </p:cNvPr>
              <p:cNvSpPr/>
              <p:nvPr/>
            </p:nvSpPr>
            <p:spPr>
              <a:xfrm rot="13396044">
                <a:off x="2726908" y="2281967"/>
                <a:ext cx="61943" cy="61546"/>
              </a:xfrm>
              <a:custGeom>
                <a:avLst/>
                <a:gdLst>
                  <a:gd name="connsiteX0" fmla="*/ 76045 w 76045"/>
                  <a:gd name="connsiteY0" fmla="*/ 38023 h 76045"/>
                  <a:gd name="connsiteX1" fmla="*/ 38023 w 76045"/>
                  <a:gd name="connsiteY1" fmla="*/ 76045 h 76045"/>
                  <a:gd name="connsiteX2" fmla="*/ 0 w 76045"/>
                  <a:gd name="connsiteY2" fmla="*/ 38023 h 76045"/>
                  <a:gd name="connsiteX3" fmla="*/ 38023 w 76045"/>
                  <a:gd name="connsiteY3" fmla="*/ 0 h 76045"/>
                  <a:gd name="connsiteX4" fmla="*/ 76045 w 76045"/>
                  <a:gd name="connsiteY4" fmla="*/ 38023 h 7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45" h="76045">
                    <a:moveTo>
                      <a:pt x="76045" y="38023"/>
                    </a:moveTo>
                    <a:cubicBezTo>
                      <a:pt x="76045" y="59022"/>
                      <a:pt x="59022" y="76045"/>
                      <a:pt x="38023" y="76045"/>
                    </a:cubicBezTo>
                    <a:cubicBezTo>
                      <a:pt x="17023" y="76045"/>
                      <a:pt x="0" y="59022"/>
                      <a:pt x="0" y="38023"/>
                    </a:cubicBezTo>
                    <a:cubicBezTo>
                      <a:pt x="0" y="17023"/>
                      <a:pt x="17023" y="0"/>
                      <a:pt x="38023" y="0"/>
                    </a:cubicBezTo>
                    <a:cubicBezTo>
                      <a:pt x="59022" y="0"/>
                      <a:pt x="76045" y="17023"/>
                      <a:pt x="76045" y="38023"/>
                    </a:cubicBezTo>
                    <a:close/>
                  </a:path>
                </a:pathLst>
              </a:custGeom>
              <a:solidFill>
                <a:srgbClr val="FFBA08"/>
              </a:solidFill>
              <a:ln w="6350"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20AB41A-A982-4216-8D43-C587C1B316B4}"/>
                  </a:ext>
                </a:extLst>
              </p:cNvPr>
              <p:cNvSpPr/>
              <p:nvPr/>
            </p:nvSpPr>
            <p:spPr>
              <a:xfrm rot="13396044">
                <a:off x="2646285" y="2336133"/>
                <a:ext cx="82591" cy="102578"/>
              </a:xfrm>
              <a:custGeom>
                <a:avLst/>
                <a:gdLst>
                  <a:gd name="connsiteX0" fmla="*/ 101394 w 101393"/>
                  <a:gd name="connsiteY0" fmla="*/ 50697 h 126742"/>
                  <a:gd name="connsiteX1" fmla="*/ 50697 w 101393"/>
                  <a:gd name="connsiteY1" fmla="*/ 126742 h 126742"/>
                  <a:gd name="connsiteX2" fmla="*/ 0 w 101393"/>
                  <a:gd name="connsiteY2" fmla="*/ 50697 h 126742"/>
                  <a:gd name="connsiteX3" fmla="*/ 50697 w 101393"/>
                  <a:gd name="connsiteY3" fmla="*/ 0 h 126742"/>
                  <a:gd name="connsiteX4" fmla="*/ 101394 w 101393"/>
                  <a:gd name="connsiteY4" fmla="*/ 50697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101394" y="50697"/>
                    </a:moveTo>
                    <a:cubicBezTo>
                      <a:pt x="101394" y="78580"/>
                      <a:pt x="78580" y="126742"/>
                      <a:pt x="50697" y="126742"/>
                    </a:cubicBezTo>
                    <a:cubicBezTo>
                      <a:pt x="22814" y="126742"/>
                      <a:pt x="0" y="78580"/>
                      <a:pt x="0" y="50697"/>
                    </a:cubicBezTo>
                    <a:cubicBezTo>
                      <a:pt x="0" y="22814"/>
                      <a:pt x="22814" y="0"/>
                      <a:pt x="50697" y="0"/>
                    </a:cubicBezTo>
                    <a:cubicBezTo>
                      <a:pt x="78580" y="0"/>
                      <a:pt x="101394" y="22814"/>
                      <a:pt x="101394" y="50697"/>
                    </a:cubicBezTo>
                    <a:close/>
                  </a:path>
                </a:pathLst>
              </a:custGeom>
              <a:solidFill>
                <a:srgbClr val="81BC06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83394F5-0545-4BE7-B106-C0C8EE49BDD3}"/>
                  </a:ext>
                </a:extLst>
              </p:cNvPr>
              <p:cNvSpPr/>
              <p:nvPr/>
            </p:nvSpPr>
            <p:spPr>
              <a:xfrm rot="13396044">
                <a:off x="2786891" y="2186759"/>
                <a:ext cx="82591" cy="102578"/>
              </a:xfrm>
              <a:custGeom>
                <a:avLst/>
                <a:gdLst>
                  <a:gd name="connsiteX0" fmla="*/ 0 w 101393"/>
                  <a:gd name="connsiteY0" fmla="*/ 76045 h 126742"/>
                  <a:gd name="connsiteX1" fmla="*/ 50697 w 101393"/>
                  <a:gd name="connsiteY1" fmla="*/ 0 h 126742"/>
                  <a:gd name="connsiteX2" fmla="*/ 101394 w 101393"/>
                  <a:gd name="connsiteY2" fmla="*/ 76045 h 126742"/>
                  <a:gd name="connsiteX3" fmla="*/ 50697 w 101393"/>
                  <a:gd name="connsiteY3" fmla="*/ 126742 h 126742"/>
                  <a:gd name="connsiteX4" fmla="*/ 0 w 101393"/>
                  <a:gd name="connsiteY4" fmla="*/ 76045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0" y="76045"/>
                    </a:moveTo>
                    <a:cubicBezTo>
                      <a:pt x="0" y="48162"/>
                      <a:pt x="22814" y="0"/>
                      <a:pt x="50697" y="0"/>
                    </a:cubicBezTo>
                    <a:cubicBezTo>
                      <a:pt x="78580" y="0"/>
                      <a:pt x="101394" y="48162"/>
                      <a:pt x="101394" y="76045"/>
                    </a:cubicBezTo>
                    <a:cubicBezTo>
                      <a:pt x="101394" y="103929"/>
                      <a:pt x="78580" y="126742"/>
                      <a:pt x="50697" y="126742"/>
                    </a:cubicBezTo>
                    <a:cubicBezTo>
                      <a:pt x="22814" y="126742"/>
                      <a:pt x="0" y="103929"/>
                      <a:pt x="0" y="76045"/>
                    </a:cubicBezTo>
                    <a:close/>
                  </a:path>
                </a:pathLst>
              </a:custGeom>
              <a:solidFill>
                <a:srgbClr val="C1A0E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6EDCCC2-5EBB-4714-88F4-356C5D23109B}"/>
                  </a:ext>
                </a:extLst>
              </p:cNvPr>
              <p:cNvSpPr/>
              <p:nvPr/>
            </p:nvSpPr>
            <p:spPr>
              <a:xfrm rot="13396044">
                <a:off x="2740417" y="2376798"/>
                <a:ext cx="92915" cy="82062"/>
              </a:xfrm>
              <a:custGeom>
                <a:avLst/>
                <a:gdLst>
                  <a:gd name="connsiteX0" fmla="*/ 76334 w 114068"/>
                  <a:gd name="connsiteY0" fmla="*/ 6625 h 101393"/>
                  <a:gd name="connsiteX1" fmla="*/ 116891 w 114068"/>
                  <a:gd name="connsiteY1" fmla="*/ 89008 h 101393"/>
                  <a:gd name="connsiteX2" fmla="*/ 25637 w 114068"/>
                  <a:gd name="connsiteY2" fmla="*/ 95345 h 101393"/>
                  <a:gd name="connsiteX3" fmla="*/ 6625 w 114068"/>
                  <a:gd name="connsiteY3" fmla="*/ 25637 h 101393"/>
                  <a:gd name="connsiteX4" fmla="*/ 76334 w 114068"/>
                  <a:gd name="connsiteY4" fmla="*/ 66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76334" y="6625"/>
                    </a:moveTo>
                    <a:cubicBezTo>
                      <a:pt x="100415" y="20567"/>
                      <a:pt x="130833" y="64927"/>
                      <a:pt x="116891" y="89008"/>
                    </a:cubicBezTo>
                    <a:cubicBezTo>
                      <a:pt x="102949" y="113089"/>
                      <a:pt x="49718" y="109287"/>
                      <a:pt x="25637" y="95345"/>
                    </a:cubicBezTo>
                    <a:cubicBezTo>
                      <a:pt x="1556" y="81403"/>
                      <a:pt x="-7316" y="49718"/>
                      <a:pt x="6625" y="25637"/>
                    </a:cubicBezTo>
                    <a:cubicBezTo>
                      <a:pt x="20567" y="1556"/>
                      <a:pt x="52253" y="-7316"/>
                      <a:pt x="76334" y="6625"/>
                    </a:cubicBezTo>
                    <a:close/>
                  </a:path>
                </a:pathLst>
              </a:custGeom>
              <a:solidFill>
                <a:srgbClr val="05A6F0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E60B0A7-F972-482E-B720-4738696A9EC3}"/>
                  </a:ext>
                </a:extLst>
              </p:cNvPr>
              <p:cNvSpPr/>
              <p:nvPr/>
            </p:nvSpPr>
            <p:spPr>
              <a:xfrm rot="13396044">
                <a:off x="2683376" y="2173133"/>
                <a:ext cx="92915" cy="82062"/>
              </a:xfrm>
              <a:custGeom>
                <a:avLst/>
                <a:gdLst>
                  <a:gd name="connsiteX0" fmla="*/ 44073 w 114068"/>
                  <a:gd name="connsiteY0" fmla="*/ 99825 h 101393"/>
                  <a:gd name="connsiteX1" fmla="*/ 3516 w 114068"/>
                  <a:gd name="connsiteY1" fmla="*/ 17443 h 101393"/>
                  <a:gd name="connsiteX2" fmla="*/ 94770 w 114068"/>
                  <a:gd name="connsiteY2" fmla="*/ 11106 h 101393"/>
                  <a:gd name="connsiteX3" fmla="*/ 113781 w 114068"/>
                  <a:gd name="connsiteY3" fmla="*/ 80814 h 101393"/>
                  <a:gd name="connsiteX4" fmla="*/ 44073 w 114068"/>
                  <a:gd name="connsiteY4" fmla="*/ 998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44073" y="99825"/>
                    </a:moveTo>
                    <a:cubicBezTo>
                      <a:pt x="19992" y="85884"/>
                      <a:pt x="-10426" y="41524"/>
                      <a:pt x="3516" y="17443"/>
                    </a:cubicBezTo>
                    <a:cubicBezTo>
                      <a:pt x="17457" y="-6638"/>
                      <a:pt x="70689" y="-2836"/>
                      <a:pt x="94770" y="11106"/>
                    </a:cubicBezTo>
                    <a:cubicBezTo>
                      <a:pt x="118851" y="25048"/>
                      <a:pt x="127723" y="56733"/>
                      <a:pt x="113781" y="80814"/>
                    </a:cubicBezTo>
                    <a:cubicBezTo>
                      <a:pt x="99840" y="104895"/>
                      <a:pt x="68154" y="113767"/>
                      <a:pt x="44073" y="99825"/>
                    </a:cubicBezTo>
                    <a:close/>
                  </a:path>
                </a:pathLst>
              </a:custGeom>
              <a:solidFill>
                <a:srgbClr val="14848F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14848F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B8CAAA0-85C3-4C5E-AF58-3AAD090C95D0}"/>
                  </a:ext>
                </a:extLst>
              </p:cNvPr>
              <p:cNvSpPr/>
              <p:nvPr/>
            </p:nvSpPr>
            <p:spPr>
              <a:xfrm rot="13396044">
                <a:off x="2815268" y="2297275"/>
                <a:ext cx="92915" cy="82062"/>
              </a:xfrm>
              <a:custGeom>
                <a:avLst/>
                <a:gdLst>
                  <a:gd name="connsiteX0" fmla="*/ 25637 w 114068"/>
                  <a:gd name="connsiteY0" fmla="*/ 11106 h 101393"/>
                  <a:gd name="connsiteX1" fmla="*/ 116891 w 114068"/>
                  <a:gd name="connsiteY1" fmla="*/ 17443 h 101393"/>
                  <a:gd name="connsiteX2" fmla="*/ 76334 w 114068"/>
                  <a:gd name="connsiteY2" fmla="*/ 99825 h 101393"/>
                  <a:gd name="connsiteX3" fmla="*/ 6625 w 114068"/>
                  <a:gd name="connsiteY3" fmla="*/ 80814 h 101393"/>
                  <a:gd name="connsiteX4" fmla="*/ 25637 w 114068"/>
                  <a:gd name="connsiteY4" fmla="*/ 11106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25637" y="11106"/>
                    </a:moveTo>
                    <a:cubicBezTo>
                      <a:pt x="49718" y="-2836"/>
                      <a:pt x="102949" y="-6638"/>
                      <a:pt x="116891" y="17443"/>
                    </a:cubicBezTo>
                    <a:cubicBezTo>
                      <a:pt x="130833" y="41524"/>
                      <a:pt x="100415" y="85884"/>
                      <a:pt x="76334" y="99825"/>
                    </a:cubicBezTo>
                    <a:cubicBezTo>
                      <a:pt x="52253" y="113767"/>
                      <a:pt x="20567" y="104895"/>
                      <a:pt x="6625" y="80814"/>
                    </a:cubicBezTo>
                    <a:cubicBezTo>
                      <a:pt x="-7316" y="56733"/>
                      <a:pt x="1556" y="25048"/>
                      <a:pt x="25637" y="11106"/>
                    </a:cubicBezTo>
                    <a:close/>
                  </a:path>
                </a:pathLst>
              </a:custGeom>
              <a:solidFill>
                <a:srgbClr val="F3532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DBA3924-532F-4A78-93FD-CDAD54E3B871}"/>
                  </a:ext>
                </a:extLst>
              </p:cNvPr>
              <p:cNvSpPr/>
              <p:nvPr/>
            </p:nvSpPr>
            <p:spPr>
              <a:xfrm rot="13396044">
                <a:off x="2608525" y="2252646"/>
                <a:ext cx="92915" cy="82062"/>
              </a:xfrm>
              <a:custGeom>
                <a:avLst/>
                <a:gdLst>
                  <a:gd name="connsiteX0" fmla="*/ 94770 w 114068"/>
                  <a:gd name="connsiteY0" fmla="*/ 95345 h 101393"/>
                  <a:gd name="connsiteX1" fmla="*/ 3516 w 114068"/>
                  <a:gd name="connsiteY1" fmla="*/ 89008 h 101393"/>
                  <a:gd name="connsiteX2" fmla="*/ 44073 w 114068"/>
                  <a:gd name="connsiteY2" fmla="*/ 6625 h 101393"/>
                  <a:gd name="connsiteX3" fmla="*/ 113781 w 114068"/>
                  <a:gd name="connsiteY3" fmla="*/ 25637 h 101393"/>
                  <a:gd name="connsiteX4" fmla="*/ 94770 w 114068"/>
                  <a:gd name="connsiteY4" fmla="*/ 9534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94770" y="95345"/>
                    </a:moveTo>
                    <a:cubicBezTo>
                      <a:pt x="70689" y="109287"/>
                      <a:pt x="17457" y="113089"/>
                      <a:pt x="3516" y="89008"/>
                    </a:cubicBezTo>
                    <a:cubicBezTo>
                      <a:pt x="-10426" y="64927"/>
                      <a:pt x="19992" y="20567"/>
                      <a:pt x="44073" y="6625"/>
                    </a:cubicBezTo>
                    <a:cubicBezTo>
                      <a:pt x="68154" y="-7316"/>
                      <a:pt x="99840" y="1556"/>
                      <a:pt x="113781" y="25637"/>
                    </a:cubicBezTo>
                    <a:cubicBezTo>
                      <a:pt x="127723" y="49718"/>
                      <a:pt x="118851" y="81403"/>
                      <a:pt x="94770" y="95345"/>
                    </a:cubicBezTo>
                    <a:close/>
                  </a:path>
                </a:pathLst>
              </a:custGeom>
              <a:solidFill>
                <a:srgbClr val="742774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742774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C1CD3ED-0584-4C88-8742-DA6D661260F6}"/>
                  </a:ext>
                </a:extLst>
              </p:cNvPr>
              <p:cNvGrpSpPr/>
              <p:nvPr/>
            </p:nvGrpSpPr>
            <p:grpSpPr>
              <a:xfrm rot="7226320">
                <a:off x="3114607" y="1709244"/>
                <a:ext cx="257091" cy="256032"/>
                <a:chOff x="4961501" y="1418861"/>
                <a:chExt cx="216942" cy="224883"/>
              </a:xfrm>
              <a:effectLst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8220B90-3F40-4F83-98CD-861E4B5D7DA0}"/>
                    </a:ext>
                  </a:extLst>
                </p:cNvPr>
                <p:cNvSpPr/>
                <p:nvPr/>
              </p:nvSpPr>
              <p:spPr bwMode="auto">
                <a:xfrm rot="150244">
                  <a:off x="4961501" y="1418861"/>
                  <a:ext cx="216942" cy="224883"/>
                </a:xfrm>
                <a:prstGeom prst="ellipse">
                  <a:avLst/>
                </a:prstGeom>
                <a:solidFill>
                  <a:srgbClr val="287EF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43" name="Freeform 5">
                  <a:extLst>
                    <a:ext uri="{FF2B5EF4-FFF2-40B4-BE49-F238E27FC236}">
                      <a16:creationId xmlns:a16="http://schemas.microsoft.com/office/drawing/2014/main" id="{7938DBB2-B4F9-4CE1-8F85-105F6BB38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373680">
                  <a:off x="5000161" y="1489555"/>
                  <a:ext cx="133114" cy="94791"/>
                </a:xfrm>
                <a:custGeom>
                  <a:avLst/>
                  <a:gdLst>
                    <a:gd name="T0" fmla="*/ 30 w 737"/>
                    <a:gd name="T1" fmla="*/ 326 h 478"/>
                    <a:gd name="T2" fmla="*/ 30 w 737"/>
                    <a:gd name="T3" fmla="*/ 87 h 478"/>
                    <a:gd name="T4" fmla="*/ 87 w 737"/>
                    <a:gd name="T5" fmla="*/ 30 h 478"/>
                    <a:gd name="T6" fmla="*/ 650 w 737"/>
                    <a:gd name="T7" fmla="*/ 30 h 478"/>
                    <a:gd name="T8" fmla="*/ 707 w 737"/>
                    <a:gd name="T9" fmla="*/ 87 h 478"/>
                    <a:gd name="T10" fmla="*/ 707 w 737"/>
                    <a:gd name="T11" fmla="*/ 391 h 478"/>
                    <a:gd name="T12" fmla="*/ 650 w 737"/>
                    <a:gd name="T13" fmla="*/ 448 h 478"/>
                    <a:gd name="T14" fmla="*/ 390 w 737"/>
                    <a:gd name="T15" fmla="*/ 448 h 478"/>
                    <a:gd name="T16" fmla="*/ 390 w 737"/>
                    <a:gd name="T17" fmla="*/ 478 h 478"/>
                    <a:gd name="T18" fmla="*/ 650 w 737"/>
                    <a:gd name="T19" fmla="*/ 478 h 478"/>
                    <a:gd name="T20" fmla="*/ 737 w 737"/>
                    <a:gd name="T21" fmla="*/ 391 h 478"/>
                    <a:gd name="T22" fmla="*/ 737 w 737"/>
                    <a:gd name="T23" fmla="*/ 87 h 478"/>
                    <a:gd name="T24" fmla="*/ 650 w 737"/>
                    <a:gd name="T25" fmla="*/ 0 h 478"/>
                    <a:gd name="T26" fmla="*/ 87 w 737"/>
                    <a:gd name="T27" fmla="*/ 0 h 478"/>
                    <a:gd name="T28" fmla="*/ 0 w 737"/>
                    <a:gd name="T29" fmla="*/ 87 h 478"/>
                    <a:gd name="T30" fmla="*/ 0 w 737"/>
                    <a:gd name="T31" fmla="*/ 326 h 478"/>
                    <a:gd name="T32" fmla="*/ 30 w 737"/>
                    <a:gd name="T33" fmla="*/ 326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7" h="478">
                      <a:moveTo>
                        <a:pt x="30" y="326"/>
                      </a:move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30" y="56"/>
                        <a:pt x="55" y="30"/>
                        <a:pt x="87" y="30"/>
                      </a:cubicBezTo>
                      <a:cubicBezTo>
                        <a:pt x="650" y="30"/>
                        <a:pt x="650" y="30"/>
                        <a:pt x="650" y="30"/>
                      </a:cubicBezTo>
                      <a:cubicBezTo>
                        <a:pt x="682" y="30"/>
                        <a:pt x="707" y="56"/>
                        <a:pt x="707" y="87"/>
                      </a:cubicBezTo>
                      <a:cubicBezTo>
                        <a:pt x="707" y="391"/>
                        <a:pt x="707" y="391"/>
                        <a:pt x="707" y="391"/>
                      </a:cubicBezTo>
                      <a:cubicBezTo>
                        <a:pt x="707" y="423"/>
                        <a:pt x="682" y="448"/>
                        <a:pt x="650" y="448"/>
                      </a:cubicBezTo>
                      <a:cubicBezTo>
                        <a:pt x="390" y="448"/>
                        <a:pt x="390" y="448"/>
                        <a:pt x="390" y="448"/>
                      </a:cubicBezTo>
                      <a:cubicBezTo>
                        <a:pt x="390" y="478"/>
                        <a:pt x="390" y="478"/>
                        <a:pt x="390" y="478"/>
                      </a:cubicBezTo>
                      <a:cubicBezTo>
                        <a:pt x="650" y="478"/>
                        <a:pt x="650" y="478"/>
                        <a:pt x="650" y="478"/>
                      </a:cubicBezTo>
                      <a:cubicBezTo>
                        <a:pt x="698" y="478"/>
                        <a:pt x="737" y="439"/>
                        <a:pt x="737" y="391"/>
                      </a:cubicBezTo>
                      <a:cubicBezTo>
                        <a:pt x="737" y="87"/>
                        <a:pt x="737" y="87"/>
                        <a:pt x="737" y="87"/>
                      </a:cubicBezTo>
                      <a:cubicBezTo>
                        <a:pt x="737" y="39"/>
                        <a:pt x="698" y="0"/>
                        <a:pt x="650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39" y="0"/>
                        <a:pt x="0" y="39"/>
                        <a:pt x="0" y="8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lnTo>
                        <a:pt x="30" y="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739F48E2-E3E6-491C-BA33-ABDA3E6246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14373680">
                  <a:off x="5034387" y="1497300"/>
                  <a:ext cx="112353" cy="82121"/>
                </a:xfrm>
                <a:custGeom>
                  <a:avLst/>
                  <a:gdLst>
                    <a:gd name="T0" fmla="*/ 391 w 564"/>
                    <a:gd name="T1" fmla="*/ 147 h 433"/>
                    <a:gd name="T2" fmla="*/ 417 w 564"/>
                    <a:gd name="T3" fmla="*/ 173 h 433"/>
                    <a:gd name="T4" fmla="*/ 538 w 564"/>
                    <a:gd name="T5" fmla="*/ 173 h 433"/>
                    <a:gd name="T6" fmla="*/ 564 w 564"/>
                    <a:gd name="T7" fmla="*/ 147 h 433"/>
                    <a:gd name="T8" fmla="*/ 564 w 564"/>
                    <a:gd name="T9" fmla="*/ 26 h 433"/>
                    <a:gd name="T10" fmla="*/ 538 w 564"/>
                    <a:gd name="T11" fmla="*/ 0 h 433"/>
                    <a:gd name="T12" fmla="*/ 417 w 564"/>
                    <a:gd name="T13" fmla="*/ 0 h 433"/>
                    <a:gd name="T14" fmla="*/ 391 w 564"/>
                    <a:gd name="T15" fmla="*/ 26 h 433"/>
                    <a:gd name="T16" fmla="*/ 391 w 564"/>
                    <a:gd name="T17" fmla="*/ 65 h 433"/>
                    <a:gd name="T18" fmla="*/ 342 w 564"/>
                    <a:gd name="T19" fmla="*/ 65 h 433"/>
                    <a:gd name="T20" fmla="*/ 297 w 564"/>
                    <a:gd name="T21" fmla="*/ 97 h 433"/>
                    <a:gd name="T22" fmla="*/ 223 w 564"/>
                    <a:gd name="T23" fmla="*/ 322 h 433"/>
                    <a:gd name="T24" fmla="*/ 219 w 564"/>
                    <a:gd name="T25" fmla="*/ 325 h 433"/>
                    <a:gd name="T26" fmla="*/ 173 w 564"/>
                    <a:gd name="T27" fmla="*/ 325 h 433"/>
                    <a:gd name="T28" fmla="*/ 173 w 564"/>
                    <a:gd name="T29" fmla="*/ 286 h 433"/>
                    <a:gd name="T30" fmla="*/ 147 w 564"/>
                    <a:gd name="T31" fmla="*/ 260 h 433"/>
                    <a:gd name="T32" fmla="*/ 26 w 564"/>
                    <a:gd name="T33" fmla="*/ 260 h 433"/>
                    <a:gd name="T34" fmla="*/ 0 w 564"/>
                    <a:gd name="T35" fmla="*/ 286 h 433"/>
                    <a:gd name="T36" fmla="*/ 0 w 564"/>
                    <a:gd name="T37" fmla="*/ 407 h 433"/>
                    <a:gd name="T38" fmla="*/ 26 w 564"/>
                    <a:gd name="T39" fmla="*/ 433 h 433"/>
                    <a:gd name="T40" fmla="*/ 147 w 564"/>
                    <a:gd name="T41" fmla="*/ 433 h 433"/>
                    <a:gd name="T42" fmla="*/ 173 w 564"/>
                    <a:gd name="T43" fmla="*/ 407 h 433"/>
                    <a:gd name="T44" fmla="*/ 173 w 564"/>
                    <a:gd name="T45" fmla="*/ 368 h 433"/>
                    <a:gd name="T46" fmla="*/ 219 w 564"/>
                    <a:gd name="T47" fmla="*/ 368 h 433"/>
                    <a:gd name="T48" fmla="*/ 264 w 564"/>
                    <a:gd name="T49" fmla="*/ 336 h 433"/>
                    <a:gd name="T50" fmla="*/ 338 w 564"/>
                    <a:gd name="T51" fmla="*/ 111 h 433"/>
                    <a:gd name="T52" fmla="*/ 342 w 564"/>
                    <a:gd name="T53" fmla="*/ 108 h 433"/>
                    <a:gd name="T54" fmla="*/ 391 w 564"/>
                    <a:gd name="T55" fmla="*/ 108 h 433"/>
                    <a:gd name="T56" fmla="*/ 391 w 564"/>
                    <a:gd name="T57" fmla="*/ 147 h 433"/>
                    <a:gd name="T58" fmla="*/ 129 w 564"/>
                    <a:gd name="T59" fmla="*/ 390 h 433"/>
                    <a:gd name="T60" fmla="*/ 43 w 564"/>
                    <a:gd name="T61" fmla="*/ 390 h 433"/>
                    <a:gd name="T62" fmla="*/ 43 w 564"/>
                    <a:gd name="T63" fmla="*/ 303 h 433"/>
                    <a:gd name="T64" fmla="*/ 129 w 564"/>
                    <a:gd name="T65" fmla="*/ 303 h 433"/>
                    <a:gd name="T66" fmla="*/ 129 w 564"/>
                    <a:gd name="T67" fmla="*/ 39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4" h="433">
                      <a:moveTo>
                        <a:pt x="391" y="147"/>
                      </a:moveTo>
                      <a:cubicBezTo>
                        <a:pt x="391" y="162"/>
                        <a:pt x="403" y="173"/>
                        <a:pt x="417" y="173"/>
                      </a:cubicBezTo>
                      <a:cubicBezTo>
                        <a:pt x="538" y="173"/>
                        <a:pt x="538" y="173"/>
                        <a:pt x="538" y="173"/>
                      </a:cubicBezTo>
                      <a:cubicBezTo>
                        <a:pt x="552" y="173"/>
                        <a:pt x="564" y="162"/>
                        <a:pt x="564" y="147"/>
                      </a:cubicBezTo>
                      <a:cubicBezTo>
                        <a:pt x="564" y="26"/>
                        <a:pt x="564" y="26"/>
                        <a:pt x="564" y="26"/>
                      </a:cubicBezTo>
                      <a:cubicBezTo>
                        <a:pt x="564" y="11"/>
                        <a:pt x="552" y="0"/>
                        <a:pt x="538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03" y="0"/>
                        <a:pt x="391" y="11"/>
                        <a:pt x="391" y="26"/>
                      </a:cubicBezTo>
                      <a:cubicBezTo>
                        <a:pt x="391" y="65"/>
                        <a:pt x="391" y="65"/>
                        <a:pt x="391" y="65"/>
                      </a:cubicBezTo>
                      <a:cubicBezTo>
                        <a:pt x="342" y="65"/>
                        <a:pt x="342" y="65"/>
                        <a:pt x="342" y="65"/>
                      </a:cubicBezTo>
                      <a:cubicBezTo>
                        <a:pt x="322" y="65"/>
                        <a:pt x="304" y="78"/>
                        <a:pt x="297" y="97"/>
                      </a:cubicBezTo>
                      <a:cubicBezTo>
                        <a:pt x="223" y="322"/>
                        <a:pt x="223" y="322"/>
                        <a:pt x="223" y="322"/>
                      </a:cubicBezTo>
                      <a:cubicBezTo>
                        <a:pt x="222" y="324"/>
                        <a:pt x="221" y="325"/>
                        <a:pt x="219" y="325"/>
                      </a:cubicBezTo>
                      <a:cubicBezTo>
                        <a:pt x="173" y="325"/>
                        <a:pt x="173" y="325"/>
                        <a:pt x="173" y="32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3" y="272"/>
                        <a:pt x="161" y="260"/>
                        <a:pt x="147" y="260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11" y="260"/>
                        <a:pt x="0" y="272"/>
                        <a:pt x="0" y="286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22"/>
                        <a:pt x="11" y="433"/>
                        <a:pt x="26" y="433"/>
                      </a:cubicBezTo>
                      <a:cubicBezTo>
                        <a:pt x="147" y="433"/>
                        <a:pt x="147" y="433"/>
                        <a:pt x="147" y="433"/>
                      </a:cubicBezTo>
                      <a:cubicBezTo>
                        <a:pt x="161" y="433"/>
                        <a:pt x="173" y="422"/>
                        <a:pt x="173" y="407"/>
                      </a:cubicBezTo>
                      <a:cubicBezTo>
                        <a:pt x="173" y="368"/>
                        <a:pt x="173" y="368"/>
                        <a:pt x="173" y="368"/>
                      </a:cubicBezTo>
                      <a:cubicBezTo>
                        <a:pt x="219" y="368"/>
                        <a:pt x="219" y="368"/>
                        <a:pt x="219" y="368"/>
                      </a:cubicBezTo>
                      <a:cubicBezTo>
                        <a:pt x="239" y="368"/>
                        <a:pt x="257" y="355"/>
                        <a:pt x="264" y="336"/>
                      </a:cubicBezTo>
                      <a:cubicBezTo>
                        <a:pt x="338" y="111"/>
                        <a:pt x="338" y="111"/>
                        <a:pt x="338" y="111"/>
                      </a:cubicBezTo>
                      <a:cubicBezTo>
                        <a:pt x="339" y="109"/>
                        <a:pt x="340" y="108"/>
                        <a:pt x="342" y="108"/>
                      </a:cubicBezTo>
                      <a:cubicBezTo>
                        <a:pt x="391" y="108"/>
                        <a:pt x="391" y="108"/>
                        <a:pt x="391" y="108"/>
                      </a:cubicBezTo>
                      <a:lnTo>
                        <a:pt x="391" y="147"/>
                      </a:lnTo>
                      <a:close/>
                      <a:moveTo>
                        <a:pt x="129" y="390"/>
                      </a:moveTo>
                      <a:cubicBezTo>
                        <a:pt x="43" y="390"/>
                        <a:pt x="43" y="390"/>
                        <a:pt x="43" y="390"/>
                      </a:cubicBezTo>
                      <a:cubicBezTo>
                        <a:pt x="43" y="303"/>
                        <a:pt x="43" y="303"/>
                        <a:pt x="43" y="303"/>
                      </a:cubicBezTo>
                      <a:cubicBezTo>
                        <a:pt x="129" y="303"/>
                        <a:pt x="129" y="303"/>
                        <a:pt x="129" y="303"/>
                      </a:cubicBezTo>
                      <a:lnTo>
                        <a:pt x="129" y="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F4DBD6-C090-4176-95A9-B3A9C79A5168}"/>
                  </a:ext>
                </a:extLst>
              </p:cNvPr>
              <p:cNvGrpSpPr/>
              <p:nvPr/>
            </p:nvGrpSpPr>
            <p:grpSpPr>
              <a:xfrm rot="6256754">
                <a:off x="2347378" y="1776945"/>
                <a:ext cx="257091" cy="256032"/>
                <a:chOff x="5329637" y="1599535"/>
                <a:chExt cx="245209" cy="244569"/>
              </a:xfrm>
              <a:effectLst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B8960127-DF86-414E-A8F5-02C7E63B518A}"/>
                    </a:ext>
                  </a:extLst>
                </p:cNvPr>
                <p:cNvSpPr/>
                <p:nvPr/>
              </p:nvSpPr>
              <p:spPr bwMode="auto">
                <a:xfrm rot="15343246">
                  <a:off x="5329957" y="1599215"/>
                  <a:ext cx="244569" cy="245209"/>
                </a:xfrm>
                <a:prstGeom prst="ellipse">
                  <a:avLst/>
                </a:prstGeom>
                <a:solidFill>
                  <a:srgbClr val="14848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pic>
              <p:nvPicPr>
                <p:cNvPr id="41" name="Picture 1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E942754E-44D3-4DC0-B3E8-1D11FBCA0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43246">
                  <a:off x="5396846" y="1648119"/>
                  <a:ext cx="128313" cy="145043"/>
                </a:xfrm>
                <a:prstGeom prst="rect">
                  <a:avLst/>
                </a:prstGeom>
              </p:spPr>
            </p:pic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1D48B3D-0FA1-46CE-98EE-5FC98CA714C5}"/>
                  </a:ext>
                </a:extLst>
              </p:cNvPr>
              <p:cNvSpPr/>
              <p:nvPr/>
            </p:nvSpPr>
            <p:spPr>
              <a:xfrm rot="7226320">
                <a:off x="3307135" y="1889430"/>
                <a:ext cx="257091" cy="2560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812D5AD-D637-41CE-A11D-80CB31B64962}"/>
                  </a:ext>
                </a:extLst>
              </p:cNvPr>
              <p:cNvGrpSpPr/>
              <p:nvPr/>
            </p:nvGrpSpPr>
            <p:grpSpPr>
              <a:xfrm>
                <a:off x="2192413" y="2271146"/>
                <a:ext cx="256032" cy="257091"/>
                <a:chOff x="4345297" y="1755160"/>
                <a:chExt cx="323638" cy="348688"/>
              </a:xfrm>
              <a:effectLst/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D69BA6D-CDA9-4617-8584-4329A21EDFCC}"/>
                    </a:ext>
                  </a:extLst>
                </p:cNvPr>
                <p:cNvSpPr/>
                <p:nvPr/>
              </p:nvSpPr>
              <p:spPr bwMode="auto">
                <a:xfrm>
                  <a:off x="4345297" y="1755160"/>
                  <a:ext cx="323638" cy="348688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E9AA99C3-F344-4F58-9C71-E03F5CE9F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6176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6">
                  <a:extLst>
                    <a:ext uri="{FF2B5EF4-FFF2-40B4-BE49-F238E27FC236}">
                      <a16:creationId xmlns:a16="http://schemas.microsoft.com/office/drawing/2014/main" id="{9E4AB255-4DD3-471B-BCCA-07375745C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6443" y="193828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342590E7-08DB-4516-AFA9-D6937C21FB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1768" y="1915441"/>
                  <a:ext cx="72914" cy="78431"/>
                </a:xfrm>
                <a:custGeom>
                  <a:avLst/>
                  <a:gdLst>
                    <a:gd name="T0" fmla="*/ 300 w 308"/>
                    <a:gd name="T1" fmla="*/ 139 h 307"/>
                    <a:gd name="T2" fmla="*/ 286 w 308"/>
                    <a:gd name="T3" fmla="*/ 125 h 307"/>
                    <a:gd name="T4" fmla="*/ 168 w 308"/>
                    <a:gd name="T5" fmla="*/ 8 h 307"/>
                    <a:gd name="T6" fmla="*/ 140 w 308"/>
                    <a:gd name="T7" fmla="*/ 8 h 307"/>
                    <a:gd name="T8" fmla="*/ 22 w 308"/>
                    <a:gd name="T9" fmla="*/ 125 h 307"/>
                    <a:gd name="T10" fmla="*/ 8 w 308"/>
                    <a:gd name="T11" fmla="*/ 139 h 307"/>
                    <a:gd name="T12" fmla="*/ 8 w 308"/>
                    <a:gd name="T13" fmla="*/ 168 h 307"/>
                    <a:gd name="T14" fmla="*/ 22 w 308"/>
                    <a:gd name="T15" fmla="*/ 182 h 307"/>
                    <a:gd name="T16" fmla="*/ 140 w 308"/>
                    <a:gd name="T17" fmla="*/ 299 h 307"/>
                    <a:gd name="T18" fmla="*/ 168 w 308"/>
                    <a:gd name="T19" fmla="*/ 299 h 307"/>
                    <a:gd name="T20" fmla="*/ 286 w 308"/>
                    <a:gd name="T21" fmla="*/ 182 h 307"/>
                    <a:gd name="T22" fmla="*/ 300 w 308"/>
                    <a:gd name="T23" fmla="*/ 168 h 307"/>
                    <a:gd name="T24" fmla="*/ 300 w 308"/>
                    <a:gd name="T25" fmla="*/ 139 h 307"/>
                    <a:gd name="T26" fmla="*/ 140 w 308"/>
                    <a:gd name="T27" fmla="*/ 210 h 307"/>
                    <a:gd name="T28" fmla="*/ 108 w 308"/>
                    <a:gd name="T29" fmla="*/ 179 h 307"/>
                    <a:gd name="T30" fmla="*/ 97 w 308"/>
                    <a:gd name="T31" fmla="*/ 168 h 307"/>
                    <a:gd name="T32" fmla="*/ 97 w 308"/>
                    <a:gd name="T33" fmla="*/ 139 h 307"/>
                    <a:gd name="T34" fmla="*/ 140 w 308"/>
                    <a:gd name="T35" fmla="*/ 97 h 307"/>
                    <a:gd name="T36" fmla="*/ 168 w 308"/>
                    <a:gd name="T37" fmla="*/ 97 h 307"/>
                    <a:gd name="T38" fmla="*/ 211 w 308"/>
                    <a:gd name="T39" fmla="*/ 139 h 307"/>
                    <a:gd name="T40" fmla="*/ 211 w 308"/>
                    <a:gd name="T41" fmla="*/ 168 h 307"/>
                    <a:gd name="T42" fmla="*/ 200 w 308"/>
                    <a:gd name="T43" fmla="*/ 179 h 307"/>
                    <a:gd name="T44" fmla="*/ 168 w 308"/>
                    <a:gd name="T45" fmla="*/ 210 h 307"/>
                    <a:gd name="T46" fmla="*/ 140 w 308"/>
                    <a:gd name="T47" fmla="*/ 210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08" h="307">
                      <a:moveTo>
                        <a:pt x="300" y="139"/>
                      </a:moveTo>
                      <a:cubicBezTo>
                        <a:pt x="286" y="125"/>
                        <a:pt x="286" y="125"/>
                        <a:pt x="286" y="125"/>
                      </a:cubicBez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61" y="0"/>
                        <a:pt x="148" y="0"/>
                        <a:pt x="140" y="8"/>
                      </a:cubicBezTo>
                      <a:cubicBezTo>
                        <a:pt x="22" y="125"/>
                        <a:pt x="22" y="125"/>
                        <a:pt x="22" y="125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0" y="147"/>
                        <a:pt x="0" y="160"/>
                        <a:pt x="8" y="168"/>
                      </a:cubicBezTo>
                      <a:cubicBezTo>
                        <a:pt x="22" y="182"/>
                        <a:pt x="22" y="182"/>
                        <a:pt x="22" y="182"/>
                      </a:cubicBezTo>
                      <a:cubicBezTo>
                        <a:pt x="140" y="299"/>
                        <a:pt x="140" y="299"/>
                        <a:pt x="140" y="299"/>
                      </a:cubicBezTo>
                      <a:cubicBezTo>
                        <a:pt x="148" y="307"/>
                        <a:pt x="161" y="307"/>
                        <a:pt x="168" y="299"/>
                      </a:cubicBezTo>
                      <a:cubicBezTo>
                        <a:pt x="286" y="182"/>
                        <a:pt x="286" y="182"/>
                        <a:pt x="286" y="182"/>
                      </a:cubicBezTo>
                      <a:cubicBezTo>
                        <a:pt x="300" y="168"/>
                        <a:pt x="300" y="168"/>
                        <a:pt x="300" y="168"/>
                      </a:cubicBezTo>
                      <a:cubicBezTo>
                        <a:pt x="308" y="160"/>
                        <a:pt x="308" y="147"/>
                        <a:pt x="300" y="139"/>
                      </a:cubicBezTo>
                      <a:moveTo>
                        <a:pt x="140" y="210"/>
                      </a:moveTo>
                      <a:cubicBezTo>
                        <a:pt x="108" y="179"/>
                        <a:pt x="108" y="179"/>
                        <a:pt x="108" y="179"/>
                      </a:cubicBezTo>
                      <a:cubicBezTo>
                        <a:pt x="97" y="168"/>
                        <a:pt x="97" y="168"/>
                        <a:pt x="97" y="168"/>
                      </a:cubicBezTo>
                      <a:cubicBezTo>
                        <a:pt x="89" y="160"/>
                        <a:pt x="89" y="147"/>
                        <a:pt x="97" y="139"/>
                      </a:cubicBezTo>
                      <a:cubicBezTo>
                        <a:pt x="140" y="97"/>
                        <a:pt x="140" y="97"/>
                        <a:pt x="140" y="97"/>
                      </a:cubicBezTo>
                      <a:cubicBezTo>
                        <a:pt x="148" y="89"/>
                        <a:pt x="161" y="89"/>
                        <a:pt x="168" y="97"/>
                      </a:cubicBezTo>
                      <a:cubicBezTo>
                        <a:pt x="211" y="139"/>
                        <a:pt x="211" y="139"/>
                        <a:pt x="211" y="139"/>
                      </a:cubicBezTo>
                      <a:cubicBezTo>
                        <a:pt x="219" y="147"/>
                        <a:pt x="219" y="160"/>
                        <a:pt x="211" y="168"/>
                      </a:cubicBezTo>
                      <a:cubicBezTo>
                        <a:pt x="200" y="179"/>
                        <a:pt x="200" y="179"/>
                        <a:pt x="200" y="179"/>
                      </a:cubicBezTo>
                      <a:cubicBezTo>
                        <a:pt x="168" y="210"/>
                        <a:pt x="168" y="210"/>
                        <a:pt x="168" y="210"/>
                      </a:cubicBezTo>
                      <a:cubicBezTo>
                        <a:pt x="161" y="218"/>
                        <a:pt x="148" y="218"/>
                        <a:pt x="140" y="21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FB38FC56-0A67-42C6-A436-0DCA3CD59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15440"/>
                  <a:ext cx="30577" cy="45719"/>
                </a:xfrm>
                <a:custGeom>
                  <a:avLst/>
                  <a:gdLst>
                    <a:gd name="T0" fmla="*/ 79 w 130"/>
                    <a:gd name="T1" fmla="*/ 122 h 129"/>
                    <a:gd name="T2" fmla="*/ 122 w 130"/>
                    <a:gd name="T3" fmla="*/ 79 h 129"/>
                    <a:gd name="T4" fmla="*/ 122 w 130"/>
                    <a:gd name="T5" fmla="*/ 50 h 129"/>
                    <a:gd name="T6" fmla="*/ 79 w 130"/>
                    <a:gd name="T7" fmla="*/ 8 h 129"/>
                    <a:gd name="T8" fmla="*/ 51 w 130"/>
                    <a:gd name="T9" fmla="*/ 8 h 129"/>
                    <a:gd name="T10" fmla="*/ 8 w 130"/>
                    <a:gd name="T11" fmla="*/ 50 h 129"/>
                    <a:gd name="T12" fmla="*/ 8 w 130"/>
                    <a:gd name="T13" fmla="*/ 79 h 129"/>
                    <a:gd name="T14" fmla="*/ 51 w 130"/>
                    <a:gd name="T15" fmla="*/ 122 h 129"/>
                    <a:gd name="T16" fmla="*/ 79 w 130"/>
                    <a:gd name="T17" fmla="*/ 12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122"/>
                      </a:move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cubicBezTo>
                        <a:pt x="79" y="8"/>
                        <a:pt x="79" y="8"/>
                        <a:pt x="79" y="8"/>
                      </a:cubicBez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 9">
                  <a:extLst>
                    <a:ext uri="{FF2B5EF4-FFF2-40B4-BE49-F238E27FC236}">
                      <a16:creationId xmlns:a16="http://schemas.microsoft.com/office/drawing/2014/main" id="{0DEA8C46-D0E2-4DBA-B14D-340183E97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4716" y="1870386"/>
                  <a:ext cx="150532" cy="105820"/>
                </a:xfrm>
                <a:custGeom>
                  <a:avLst/>
                  <a:gdLst>
                    <a:gd name="T0" fmla="*/ 562 w 638"/>
                    <a:gd name="T1" fmla="*/ 413 h 413"/>
                    <a:gd name="T2" fmla="*/ 549 w 638"/>
                    <a:gd name="T3" fmla="*/ 413 h 413"/>
                    <a:gd name="T4" fmla="*/ 549 w 638"/>
                    <a:gd name="T5" fmla="*/ 388 h 413"/>
                    <a:gd name="T6" fmla="*/ 562 w 638"/>
                    <a:gd name="T7" fmla="*/ 388 h 413"/>
                    <a:gd name="T8" fmla="*/ 612 w 638"/>
                    <a:gd name="T9" fmla="*/ 338 h 413"/>
                    <a:gd name="T10" fmla="*/ 612 w 638"/>
                    <a:gd name="T11" fmla="*/ 75 h 413"/>
                    <a:gd name="T12" fmla="*/ 562 w 638"/>
                    <a:gd name="T13" fmla="*/ 26 h 413"/>
                    <a:gd name="T14" fmla="*/ 75 w 638"/>
                    <a:gd name="T15" fmla="*/ 26 h 413"/>
                    <a:gd name="T16" fmla="*/ 25 w 638"/>
                    <a:gd name="T17" fmla="*/ 75 h 413"/>
                    <a:gd name="T18" fmla="*/ 25 w 638"/>
                    <a:gd name="T19" fmla="*/ 338 h 413"/>
                    <a:gd name="T20" fmla="*/ 75 w 638"/>
                    <a:gd name="T21" fmla="*/ 388 h 413"/>
                    <a:gd name="T22" fmla="*/ 88 w 638"/>
                    <a:gd name="T23" fmla="*/ 388 h 413"/>
                    <a:gd name="T24" fmla="*/ 88 w 638"/>
                    <a:gd name="T25" fmla="*/ 413 h 413"/>
                    <a:gd name="T26" fmla="*/ 75 w 638"/>
                    <a:gd name="T27" fmla="*/ 413 h 413"/>
                    <a:gd name="T28" fmla="*/ 0 w 638"/>
                    <a:gd name="T29" fmla="*/ 338 h 413"/>
                    <a:gd name="T30" fmla="*/ 0 w 638"/>
                    <a:gd name="T31" fmla="*/ 75 h 413"/>
                    <a:gd name="T32" fmla="*/ 75 w 638"/>
                    <a:gd name="T33" fmla="*/ 0 h 413"/>
                    <a:gd name="T34" fmla="*/ 562 w 638"/>
                    <a:gd name="T35" fmla="*/ 0 h 413"/>
                    <a:gd name="T36" fmla="*/ 638 w 638"/>
                    <a:gd name="T37" fmla="*/ 75 h 413"/>
                    <a:gd name="T38" fmla="*/ 638 w 638"/>
                    <a:gd name="T39" fmla="*/ 338 h 413"/>
                    <a:gd name="T40" fmla="*/ 562 w 638"/>
                    <a:gd name="T41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38" h="413">
                      <a:moveTo>
                        <a:pt x="562" y="413"/>
                      </a:moveTo>
                      <a:cubicBezTo>
                        <a:pt x="549" y="413"/>
                        <a:pt x="549" y="413"/>
                        <a:pt x="549" y="413"/>
                      </a:cubicBezTo>
                      <a:cubicBezTo>
                        <a:pt x="549" y="388"/>
                        <a:pt x="549" y="388"/>
                        <a:pt x="549" y="388"/>
                      </a:cubicBezTo>
                      <a:cubicBezTo>
                        <a:pt x="562" y="388"/>
                        <a:pt x="562" y="388"/>
                        <a:pt x="562" y="388"/>
                      </a:cubicBezTo>
                      <a:cubicBezTo>
                        <a:pt x="590" y="388"/>
                        <a:pt x="612" y="365"/>
                        <a:pt x="612" y="338"/>
                      </a:cubicBezTo>
                      <a:cubicBezTo>
                        <a:pt x="612" y="75"/>
                        <a:pt x="612" y="75"/>
                        <a:pt x="612" y="75"/>
                      </a:cubicBezTo>
                      <a:cubicBezTo>
                        <a:pt x="612" y="48"/>
                        <a:pt x="590" y="26"/>
                        <a:pt x="562" y="26"/>
                      </a:cubicBezTo>
                      <a:cubicBezTo>
                        <a:pt x="75" y="26"/>
                        <a:pt x="75" y="26"/>
                        <a:pt x="75" y="26"/>
                      </a:cubicBezTo>
                      <a:cubicBezTo>
                        <a:pt x="47" y="26"/>
                        <a:pt x="25" y="48"/>
                        <a:pt x="25" y="75"/>
                      </a:cubicBezTo>
                      <a:cubicBezTo>
                        <a:pt x="25" y="338"/>
                        <a:pt x="25" y="338"/>
                        <a:pt x="25" y="338"/>
                      </a:cubicBezTo>
                      <a:cubicBezTo>
                        <a:pt x="25" y="365"/>
                        <a:pt x="47" y="388"/>
                        <a:pt x="75" y="388"/>
                      </a:cubicBezTo>
                      <a:cubicBezTo>
                        <a:pt x="88" y="388"/>
                        <a:pt x="88" y="388"/>
                        <a:pt x="88" y="388"/>
                      </a:cubicBezTo>
                      <a:cubicBezTo>
                        <a:pt x="88" y="413"/>
                        <a:pt x="88" y="413"/>
                        <a:pt x="88" y="413"/>
                      </a:cubicBezTo>
                      <a:cubicBezTo>
                        <a:pt x="75" y="413"/>
                        <a:pt x="75" y="413"/>
                        <a:pt x="75" y="413"/>
                      </a:cubicBezTo>
                      <a:cubicBezTo>
                        <a:pt x="33" y="413"/>
                        <a:pt x="0" y="380"/>
                        <a:pt x="0" y="338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34"/>
                        <a:pt x="33" y="0"/>
                        <a:pt x="75" y="0"/>
                      </a:cubicBez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604" y="0"/>
                        <a:pt x="638" y="34"/>
                        <a:pt x="638" y="75"/>
                      </a:cubicBezTo>
                      <a:cubicBezTo>
                        <a:pt x="638" y="338"/>
                        <a:pt x="638" y="338"/>
                        <a:pt x="638" y="338"/>
                      </a:cubicBezTo>
                      <a:cubicBezTo>
                        <a:pt x="638" y="380"/>
                        <a:pt x="604" y="413"/>
                        <a:pt x="562" y="41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7" name="Moon 16">
              <a:extLst>
                <a:ext uri="{FF2B5EF4-FFF2-40B4-BE49-F238E27FC236}">
                  <a16:creationId xmlns:a16="http://schemas.microsoft.com/office/drawing/2014/main" id="{5E4D2818-A048-4C5A-AA59-D8FE62FE7AED}"/>
                </a:ext>
              </a:extLst>
            </p:cNvPr>
            <p:cNvSpPr/>
            <p:nvPr/>
          </p:nvSpPr>
          <p:spPr>
            <a:xfrm rot="957024">
              <a:off x="2881627" y="2541268"/>
              <a:ext cx="826990" cy="897529"/>
            </a:xfrm>
            <a:prstGeom prst="moon">
              <a:avLst>
                <a:gd name="adj" fmla="val 14391"/>
              </a:avLst>
            </a:prstGeom>
            <a:solidFill>
              <a:srgbClr val="953F6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9970736-7CAE-457B-AD34-86FFE5503BA5}"/>
              </a:ext>
            </a:extLst>
          </p:cNvPr>
          <p:cNvSpPr/>
          <p:nvPr userDrawn="1"/>
        </p:nvSpPr>
        <p:spPr>
          <a:xfrm>
            <a:off x="5816375" y="61644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#aseansMSBizAppsUG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#aseansMSWomenInTech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5B2D88-F9C3-4460-81A6-4FEC2EAB1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6171" y="720724"/>
            <a:ext cx="7491123" cy="978766"/>
          </a:xfrm>
        </p:spPr>
        <p:txBody>
          <a:bodyPr/>
          <a:lstStyle>
            <a:lvl1pPr marL="0" indent="0">
              <a:buFontTx/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1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096000" y="322893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2095" y="2769315"/>
            <a:ext cx="5117238" cy="948675"/>
          </a:xfrm>
        </p:spPr>
        <p:txBody>
          <a:bodyPr anchor="b"/>
          <a:lstStyle>
            <a:lvl1pPr algn="ct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8000" b="1" kern="1200" cap="none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5A51FF-1C8F-49E6-B1FA-0521BC10FA8B}"/>
              </a:ext>
            </a:extLst>
          </p:cNvPr>
          <p:cNvSpPr/>
          <p:nvPr userDrawn="1"/>
        </p:nvSpPr>
        <p:spPr>
          <a:xfrm>
            <a:off x="578482" y="6211669"/>
            <a:ext cx="4067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ASEANS Microsoft BizApps UG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Women In Tech 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DFDF5D5-8213-4108-9FEE-2BD3E811F1C7}"/>
              </a:ext>
            </a:extLst>
          </p:cNvPr>
          <p:cNvSpPr/>
          <p:nvPr userDrawn="1"/>
        </p:nvSpPr>
        <p:spPr>
          <a:xfrm rot="17933096">
            <a:off x="8495" y="6200937"/>
            <a:ext cx="647374" cy="647374"/>
          </a:xfrm>
          <a:prstGeom prst="flowChartConnector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BFEF3F-5421-4F46-A3FD-82832E24D392}"/>
              </a:ext>
            </a:extLst>
          </p:cNvPr>
          <p:cNvGrpSpPr/>
          <p:nvPr userDrawn="1"/>
        </p:nvGrpSpPr>
        <p:grpSpPr>
          <a:xfrm>
            <a:off x="83274" y="6232716"/>
            <a:ext cx="489284" cy="583816"/>
            <a:chOff x="2193272" y="1580900"/>
            <a:chExt cx="1515345" cy="18578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357359-3858-4571-9453-E61F63ED3FD2}"/>
                </a:ext>
              </a:extLst>
            </p:cNvPr>
            <p:cNvGrpSpPr/>
            <p:nvPr/>
          </p:nvGrpSpPr>
          <p:grpSpPr>
            <a:xfrm>
              <a:off x="2193272" y="1580900"/>
              <a:ext cx="1371284" cy="1078966"/>
              <a:chOff x="2192413" y="1606772"/>
              <a:chExt cx="1371284" cy="107896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DA2BD36-1C51-4B33-92FF-539AC1DC4095}"/>
                  </a:ext>
                </a:extLst>
              </p:cNvPr>
              <p:cNvGrpSpPr/>
              <p:nvPr/>
            </p:nvGrpSpPr>
            <p:grpSpPr>
              <a:xfrm rot="3599486">
                <a:off x="2575998" y="1628843"/>
                <a:ext cx="257091" cy="256032"/>
                <a:chOff x="1876649" y="1151110"/>
                <a:chExt cx="362296" cy="355969"/>
              </a:xfrm>
              <a:effectLst/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5ADAEB4-B40C-4D05-8977-CC9E8811B7F2}"/>
                    </a:ext>
                  </a:extLst>
                </p:cNvPr>
                <p:cNvSpPr/>
                <p:nvPr/>
              </p:nvSpPr>
              <p:spPr>
                <a:xfrm>
                  <a:off x="1876649" y="1151110"/>
                  <a:ext cx="362296" cy="3559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937A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98769E78-664D-46B2-BD71-0002EB88D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17941476">
                  <a:off x="1949909" y="1230930"/>
                  <a:ext cx="227497" cy="207345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ADD8141-5985-4970-9DCA-640E4AAD9869}"/>
                  </a:ext>
                </a:extLst>
              </p:cNvPr>
              <p:cNvGrpSpPr/>
              <p:nvPr/>
            </p:nvGrpSpPr>
            <p:grpSpPr>
              <a:xfrm>
                <a:off x="2857245" y="1606772"/>
                <a:ext cx="255070" cy="257091"/>
                <a:chOff x="3288395" y="2225336"/>
                <a:chExt cx="209621" cy="211691"/>
              </a:xfrm>
              <a:effectLst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1A9F2D7C-8980-497B-8E0B-9F1ADFA55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17262" y="2341206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D92076B-29EE-46E6-B927-1677C413F91F}"/>
                    </a:ext>
                  </a:extLst>
                </p:cNvPr>
                <p:cNvSpPr/>
                <p:nvPr/>
              </p:nvSpPr>
              <p:spPr bwMode="auto">
                <a:xfrm rot="150244">
                  <a:off x="3288395" y="2225336"/>
                  <a:ext cx="209621" cy="21169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25AAED14-7B61-47B1-9332-A98CBB193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45889" y="2281774"/>
                  <a:ext cx="96546" cy="74100"/>
                </a:xfrm>
                <a:custGeom>
                  <a:avLst/>
                  <a:gdLst>
                    <a:gd name="T0" fmla="*/ 635 w 720"/>
                    <a:gd name="T1" fmla="*/ 467 h 467"/>
                    <a:gd name="T2" fmla="*/ 620 w 720"/>
                    <a:gd name="T3" fmla="*/ 467 h 467"/>
                    <a:gd name="T4" fmla="*/ 620 w 720"/>
                    <a:gd name="T5" fmla="*/ 438 h 467"/>
                    <a:gd name="T6" fmla="*/ 635 w 720"/>
                    <a:gd name="T7" fmla="*/ 438 h 467"/>
                    <a:gd name="T8" fmla="*/ 691 w 720"/>
                    <a:gd name="T9" fmla="*/ 382 h 467"/>
                    <a:gd name="T10" fmla="*/ 691 w 720"/>
                    <a:gd name="T11" fmla="*/ 85 h 467"/>
                    <a:gd name="T12" fmla="*/ 635 w 720"/>
                    <a:gd name="T13" fmla="*/ 29 h 467"/>
                    <a:gd name="T14" fmla="*/ 85 w 720"/>
                    <a:gd name="T15" fmla="*/ 29 h 467"/>
                    <a:gd name="T16" fmla="*/ 29 w 720"/>
                    <a:gd name="T17" fmla="*/ 85 h 467"/>
                    <a:gd name="T18" fmla="*/ 29 w 720"/>
                    <a:gd name="T19" fmla="*/ 382 h 467"/>
                    <a:gd name="T20" fmla="*/ 85 w 720"/>
                    <a:gd name="T21" fmla="*/ 438 h 467"/>
                    <a:gd name="T22" fmla="*/ 99 w 720"/>
                    <a:gd name="T23" fmla="*/ 438 h 467"/>
                    <a:gd name="T24" fmla="*/ 99 w 720"/>
                    <a:gd name="T25" fmla="*/ 467 h 467"/>
                    <a:gd name="T26" fmla="*/ 85 w 720"/>
                    <a:gd name="T27" fmla="*/ 467 h 467"/>
                    <a:gd name="T28" fmla="*/ 0 w 720"/>
                    <a:gd name="T29" fmla="*/ 382 h 467"/>
                    <a:gd name="T30" fmla="*/ 0 w 720"/>
                    <a:gd name="T31" fmla="*/ 85 h 467"/>
                    <a:gd name="T32" fmla="*/ 85 w 720"/>
                    <a:gd name="T33" fmla="*/ 0 h 467"/>
                    <a:gd name="T34" fmla="*/ 635 w 720"/>
                    <a:gd name="T35" fmla="*/ 0 h 467"/>
                    <a:gd name="T36" fmla="*/ 720 w 720"/>
                    <a:gd name="T37" fmla="*/ 85 h 467"/>
                    <a:gd name="T38" fmla="*/ 720 w 720"/>
                    <a:gd name="T39" fmla="*/ 382 h 467"/>
                    <a:gd name="T40" fmla="*/ 635 w 720"/>
                    <a:gd name="T41" fmla="*/ 467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20" h="467">
                      <a:moveTo>
                        <a:pt x="635" y="467"/>
                      </a:moveTo>
                      <a:cubicBezTo>
                        <a:pt x="620" y="467"/>
                        <a:pt x="620" y="467"/>
                        <a:pt x="620" y="467"/>
                      </a:cubicBezTo>
                      <a:cubicBezTo>
                        <a:pt x="620" y="438"/>
                        <a:pt x="620" y="438"/>
                        <a:pt x="620" y="438"/>
                      </a:cubicBezTo>
                      <a:cubicBezTo>
                        <a:pt x="635" y="438"/>
                        <a:pt x="635" y="438"/>
                        <a:pt x="635" y="438"/>
                      </a:cubicBezTo>
                      <a:cubicBezTo>
                        <a:pt x="666" y="438"/>
                        <a:pt x="691" y="413"/>
                        <a:pt x="691" y="382"/>
                      </a:cubicBezTo>
                      <a:cubicBezTo>
                        <a:pt x="691" y="85"/>
                        <a:pt x="691" y="85"/>
                        <a:pt x="691" y="85"/>
                      </a:cubicBezTo>
                      <a:cubicBezTo>
                        <a:pt x="691" y="54"/>
                        <a:pt x="666" y="29"/>
                        <a:pt x="635" y="29"/>
                      </a:cubicBezTo>
                      <a:cubicBezTo>
                        <a:pt x="85" y="29"/>
                        <a:pt x="85" y="29"/>
                        <a:pt x="85" y="29"/>
                      </a:cubicBezTo>
                      <a:cubicBezTo>
                        <a:pt x="54" y="29"/>
                        <a:pt x="29" y="54"/>
                        <a:pt x="29" y="85"/>
                      </a:cubicBezTo>
                      <a:cubicBezTo>
                        <a:pt x="29" y="382"/>
                        <a:pt x="29" y="382"/>
                        <a:pt x="29" y="382"/>
                      </a:cubicBezTo>
                      <a:cubicBezTo>
                        <a:pt x="29" y="413"/>
                        <a:pt x="54" y="438"/>
                        <a:pt x="85" y="438"/>
                      </a:cubicBezTo>
                      <a:cubicBezTo>
                        <a:pt x="99" y="438"/>
                        <a:pt x="99" y="438"/>
                        <a:pt x="99" y="438"/>
                      </a:cubicBezTo>
                      <a:cubicBezTo>
                        <a:pt x="99" y="467"/>
                        <a:pt x="99" y="467"/>
                        <a:pt x="99" y="467"/>
                      </a:cubicBezTo>
                      <a:cubicBezTo>
                        <a:pt x="85" y="467"/>
                        <a:pt x="85" y="467"/>
                        <a:pt x="85" y="467"/>
                      </a:cubicBezTo>
                      <a:cubicBezTo>
                        <a:pt x="38" y="467"/>
                        <a:pt x="0" y="429"/>
                        <a:pt x="0" y="3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635" y="0"/>
                        <a:pt x="635" y="0"/>
                        <a:pt x="635" y="0"/>
                      </a:cubicBezTo>
                      <a:cubicBezTo>
                        <a:pt x="682" y="0"/>
                        <a:pt x="720" y="38"/>
                        <a:pt x="720" y="85"/>
                      </a:cubicBezTo>
                      <a:cubicBezTo>
                        <a:pt x="720" y="382"/>
                        <a:pt x="720" y="382"/>
                        <a:pt x="720" y="382"/>
                      </a:cubicBezTo>
                      <a:cubicBezTo>
                        <a:pt x="720" y="429"/>
                        <a:pt x="682" y="467"/>
                        <a:pt x="635" y="467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48F0AABD-D57E-4EC9-889F-DEFBE5C628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62342" y="2339489"/>
                  <a:ext cx="10478" cy="26589"/>
                </a:xfrm>
                <a:custGeom>
                  <a:avLst/>
                  <a:gdLst>
                    <a:gd name="T0" fmla="*/ 40 w 79"/>
                    <a:gd name="T1" fmla="*/ 169 h 169"/>
                    <a:gd name="T2" fmla="*/ 0 w 79"/>
                    <a:gd name="T3" fmla="*/ 130 h 169"/>
                    <a:gd name="T4" fmla="*/ 0 w 79"/>
                    <a:gd name="T5" fmla="*/ 39 h 169"/>
                    <a:gd name="T6" fmla="*/ 40 w 79"/>
                    <a:gd name="T7" fmla="*/ 0 h 169"/>
                    <a:gd name="T8" fmla="*/ 40 w 79"/>
                    <a:gd name="T9" fmla="*/ 0 h 169"/>
                    <a:gd name="T10" fmla="*/ 79 w 79"/>
                    <a:gd name="T11" fmla="*/ 39 h 169"/>
                    <a:gd name="T12" fmla="*/ 79 w 79"/>
                    <a:gd name="T13" fmla="*/ 130 h 169"/>
                    <a:gd name="T14" fmla="*/ 40 w 79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9" h="169">
                      <a:moveTo>
                        <a:pt x="40" y="169"/>
                      </a:moveTo>
                      <a:cubicBezTo>
                        <a:pt x="18" y="169"/>
                        <a:pt x="0" y="152"/>
                        <a:pt x="0" y="13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62" y="0"/>
                        <a:pt x="79" y="17"/>
                        <a:pt x="79" y="39"/>
                      </a:cubicBezTo>
                      <a:cubicBezTo>
                        <a:pt x="79" y="130"/>
                        <a:pt x="79" y="130"/>
                        <a:pt x="79" y="130"/>
                      </a:cubicBezTo>
                      <a:cubicBezTo>
                        <a:pt x="79" y="152"/>
                        <a:pt x="62" y="169"/>
                        <a:pt x="40" y="1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1C971080-2992-45A2-87C8-D2151156C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79286" y="2317562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61ED1004-F013-4786-B74B-A904CB3DB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412902" y="2303332"/>
                  <a:ext cx="10852" cy="64946"/>
                </a:xfrm>
                <a:custGeom>
                  <a:avLst/>
                  <a:gdLst>
                    <a:gd name="T0" fmla="*/ 40 w 79"/>
                    <a:gd name="T1" fmla="*/ 409 h 409"/>
                    <a:gd name="T2" fmla="*/ 0 w 79"/>
                    <a:gd name="T3" fmla="*/ 370 h 409"/>
                    <a:gd name="T4" fmla="*/ 0 w 79"/>
                    <a:gd name="T5" fmla="*/ 39 h 409"/>
                    <a:gd name="T6" fmla="*/ 40 w 79"/>
                    <a:gd name="T7" fmla="*/ 0 h 409"/>
                    <a:gd name="T8" fmla="*/ 79 w 79"/>
                    <a:gd name="T9" fmla="*/ 39 h 409"/>
                    <a:gd name="T10" fmla="*/ 79 w 79"/>
                    <a:gd name="T11" fmla="*/ 370 h 409"/>
                    <a:gd name="T12" fmla="*/ 40 w 79"/>
                    <a:gd name="T13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409">
                      <a:moveTo>
                        <a:pt x="40" y="409"/>
                      </a:moveTo>
                      <a:cubicBezTo>
                        <a:pt x="18" y="409"/>
                        <a:pt x="0" y="392"/>
                        <a:pt x="0" y="37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39"/>
                      </a:cubicBezTo>
                      <a:cubicBezTo>
                        <a:pt x="79" y="370"/>
                        <a:pt x="79" y="370"/>
                        <a:pt x="79" y="370"/>
                      </a:cubicBezTo>
                      <a:cubicBezTo>
                        <a:pt x="79" y="392"/>
                        <a:pt x="61" y="409"/>
                        <a:pt x="40" y="40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31D50A6D-3568-4915-9AE3-00B81E269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95910" y="2327438"/>
                  <a:ext cx="10478" cy="40101"/>
                </a:xfrm>
                <a:custGeom>
                  <a:avLst/>
                  <a:gdLst>
                    <a:gd name="T0" fmla="*/ 40 w 79"/>
                    <a:gd name="T1" fmla="*/ 252 h 252"/>
                    <a:gd name="T2" fmla="*/ 0 w 79"/>
                    <a:gd name="T3" fmla="*/ 213 h 252"/>
                    <a:gd name="T4" fmla="*/ 0 w 79"/>
                    <a:gd name="T5" fmla="*/ 40 h 252"/>
                    <a:gd name="T6" fmla="*/ 40 w 79"/>
                    <a:gd name="T7" fmla="*/ 0 h 252"/>
                    <a:gd name="T8" fmla="*/ 79 w 79"/>
                    <a:gd name="T9" fmla="*/ 40 h 252"/>
                    <a:gd name="T10" fmla="*/ 79 w 79"/>
                    <a:gd name="T11" fmla="*/ 213 h 252"/>
                    <a:gd name="T12" fmla="*/ 40 w 79"/>
                    <a:gd name="T13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252">
                      <a:moveTo>
                        <a:pt x="40" y="252"/>
                      </a:moveTo>
                      <a:cubicBezTo>
                        <a:pt x="18" y="252"/>
                        <a:pt x="0" y="235"/>
                        <a:pt x="0" y="21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40"/>
                      </a:cubicBezTo>
                      <a:cubicBezTo>
                        <a:pt x="79" y="213"/>
                        <a:pt x="79" y="213"/>
                        <a:pt x="79" y="213"/>
                      </a:cubicBezTo>
                      <a:cubicBezTo>
                        <a:pt x="79" y="235"/>
                        <a:pt x="62" y="252"/>
                        <a:pt x="40" y="25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316AC71-67F6-46D1-87FC-C1BA99677CAB}"/>
                  </a:ext>
                </a:extLst>
              </p:cNvPr>
              <p:cNvGrpSpPr/>
              <p:nvPr/>
            </p:nvGrpSpPr>
            <p:grpSpPr>
              <a:xfrm rot="388948">
                <a:off x="2200397" y="2006119"/>
                <a:ext cx="256033" cy="257091"/>
                <a:chOff x="4710278" y="1361212"/>
                <a:chExt cx="220164" cy="224191"/>
              </a:xfrm>
              <a:effectLst/>
            </p:grpSpPr>
            <p:sp>
              <p:nvSpPr>
                <p:cNvPr id="45" name="Oval 5">
                  <a:extLst>
                    <a:ext uri="{FF2B5EF4-FFF2-40B4-BE49-F238E27FC236}">
                      <a16:creationId xmlns:a16="http://schemas.microsoft.com/office/drawing/2014/main" id="{79513061-6C0D-45F1-A06F-C4DF69C885AC}"/>
                    </a:ext>
                  </a:extLst>
                </p:cNvPr>
                <p:cNvSpPr/>
                <p:nvPr/>
              </p:nvSpPr>
              <p:spPr bwMode="auto">
                <a:xfrm rot="150244">
                  <a:off x="4710278" y="1361212"/>
                  <a:ext cx="220164" cy="224191"/>
                </a:xfrm>
                <a:prstGeom prst="ellipse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1600" tIns="81280" rIns="101600" bIns="812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1804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3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Right Triangle 45">
                  <a:extLst>
                    <a:ext uri="{FF2B5EF4-FFF2-40B4-BE49-F238E27FC236}">
                      <a16:creationId xmlns:a16="http://schemas.microsoft.com/office/drawing/2014/main" id="{0BF5D011-859A-4D3D-9787-CB34529CD953}"/>
                    </a:ext>
                  </a:extLst>
                </p:cNvPr>
                <p:cNvSpPr/>
                <p:nvPr/>
              </p:nvSpPr>
              <p:spPr>
                <a:xfrm rot="10950244">
                  <a:off x="4767817" y="1404542"/>
                  <a:ext cx="99425" cy="136221"/>
                </a:xfrm>
                <a:prstGeom prst="rtTriangle">
                  <a:avLst/>
                </a:prstGeom>
                <a:solidFill>
                  <a:srgbClr val="E26F45"/>
                </a:solidFill>
                <a:ln>
                  <a:solidFill>
                    <a:srgbClr val="E26F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ight Triangle 46">
                  <a:extLst>
                    <a:ext uri="{FF2B5EF4-FFF2-40B4-BE49-F238E27FC236}">
                      <a16:creationId xmlns:a16="http://schemas.microsoft.com/office/drawing/2014/main" id="{8DE4FFE4-5CC4-43CD-AB8F-CA28F8CDD642}"/>
                    </a:ext>
                  </a:extLst>
                </p:cNvPr>
                <p:cNvSpPr/>
                <p:nvPr/>
              </p:nvSpPr>
              <p:spPr>
                <a:xfrm rot="10950244">
                  <a:off x="4759978" y="1442151"/>
                  <a:ext cx="80332" cy="103868"/>
                </a:xfrm>
                <a:prstGeom prst="rtTriangle">
                  <a:avLst/>
                </a:prstGeom>
                <a:solidFill>
                  <a:srgbClr val="EF9A71"/>
                </a:solidFill>
                <a:ln>
                  <a:solidFill>
                    <a:srgbClr val="EF9A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ight Triangle 47">
                  <a:extLst>
                    <a:ext uri="{FF2B5EF4-FFF2-40B4-BE49-F238E27FC236}">
                      <a16:creationId xmlns:a16="http://schemas.microsoft.com/office/drawing/2014/main" id="{926E5B36-DCAF-4787-A953-FD8190308DBD}"/>
                    </a:ext>
                  </a:extLst>
                </p:cNvPr>
                <p:cNvSpPr/>
                <p:nvPr/>
              </p:nvSpPr>
              <p:spPr>
                <a:xfrm rot="10950244">
                  <a:off x="4759524" y="1472116"/>
                  <a:ext cx="51417" cy="68537"/>
                </a:xfrm>
                <a:prstGeom prst="rtTriangle">
                  <a:avLst/>
                </a:prstGeom>
                <a:solidFill>
                  <a:srgbClr val="FCC19C"/>
                </a:solidFill>
                <a:ln>
                  <a:solidFill>
                    <a:srgbClr val="FCC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1" name="Moon 20">
                <a:extLst>
                  <a:ext uri="{FF2B5EF4-FFF2-40B4-BE49-F238E27FC236}">
                    <a16:creationId xmlns:a16="http://schemas.microsoft.com/office/drawing/2014/main" id="{66961507-63D7-4D4F-B797-857ECD4AACED}"/>
                  </a:ext>
                </a:extLst>
              </p:cNvPr>
              <p:cNvSpPr/>
              <p:nvPr/>
            </p:nvSpPr>
            <p:spPr>
              <a:xfrm rot="15076818">
                <a:off x="2791325" y="1918365"/>
                <a:ext cx="379083" cy="1155663"/>
              </a:xfrm>
              <a:prstGeom prst="moon">
                <a:avLst>
                  <a:gd name="adj" fmla="val 17905"/>
                </a:avLst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019EA18-4B8D-4DF7-9F4D-91EF959B7162}"/>
                  </a:ext>
                </a:extLst>
              </p:cNvPr>
              <p:cNvSpPr/>
              <p:nvPr/>
            </p:nvSpPr>
            <p:spPr>
              <a:xfrm rot="21295371">
                <a:off x="2747880" y="2175925"/>
                <a:ext cx="347713" cy="420603"/>
              </a:xfrm>
              <a:prstGeom prst="ellipse">
                <a:avLst/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B253DDD-5454-4AB9-B60D-B35586AD52C5}"/>
                  </a:ext>
                </a:extLst>
              </p:cNvPr>
              <p:cNvSpPr/>
              <p:nvPr/>
            </p:nvSpPr>
            <p:spPr>
              <a:xfrm rot="13396044">
                <a:off x="2726908" y="2281967"/>
                <a:ext cx="61943" cy="61546"/>
              </a:xfrm>
              <a:custGeom>
                <a:avLst/>
                <a:gdLst>
                  <a:gd name="connsiteX0" fmla="*/ 76045 w 76045"/>
                  <a:gd name="connsiteY0" fmla="*/ 38023 h 76045"/>
                  <a:gd name="connsiteX1" fmla="*/ 38023 w 76045"/>
                  <a:gd name="connsiteY1" fmla="*/ 76045 h 76045"/>
                  <a:gd name="connsiteX2" fmla="*/ 0 w 76045"/>
                  <a:gd name="connsiteY2" fmla="*/ 38023 h 76045"/>
                  <a:gd name="connsiteX3" fmla="*/ 38023 w 76045"/>
                  <a:gd name="connsiteY3" fmla="*/ 0 h 76045"/>
                  <a:gd name="connsiteX4" fmla="*/ 76045 w 76045"/>
                  <a:gd name="connsiteY4" fmla="*/ 38023 h 7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45" h="76045">
                    <a:moveTo>
                      <a:pt x="76045" y="38023"/>
                    </a:moveTo>
                    <a:cubicBezTo>
                      <a:pt x="76045" y="59022"/>
                      <a:pt x="59022" y="76045"/>
                      <a:pt x="38023" y="76045"/>
                    </a:cubicBezTo>
                    <a:cubicBezTo>
                      <a:pt x="17023" y="76045"/>
                      <a:pt x="0" y="59022"/>
                      <a:pt x="0" y="38023"/>
                    </a:cubicBezTo>
                    <a:cubicBezTo>
                      <a:pt x="0" y="17023"/>
                      <a:pt x="17023" y="0"/>
                      <a:pt x="38023" y="0"/>
                    </a:cubicBezTo>
                    <a:cubicBezTo>
                      <a:pt x="59022" y="0"/>
                      <a:pt x="76045" y="17023"/>
                      <a:pt x="76045" y="38023"/>
                    </a:cubicBezTo>
                    <a:close/>
                  </a:path>
                </a:pathLst>
              </a:custGeom>
              <a:solidFill>
                <a:srgbClr val="FFBA08"/>
              </a:solidFill>
              <a:ln w="6350"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20AB41A-A982-4216-8D43-C587C1B316B4}"/>
                  </a:ext>
                </a:extLst>
              </p:cNvPr>
              <p:cNvSpPr/>
              <p:nvPr/>
            </p:nvSpPr>
            <p:spPr>
              <a:xfrm rot="13396044">
                <a:off x="2646285" y="2336133"/>
                <a:ext cx="82591" cy="102578"/>
              </a:xfrm>
              <a:custGeom>
                <a:avLst/>
                <a:gdLst>
                  <a:gd name="connsiteX0" fmla="*/ 101394 w 101393"/>
                  <a:gd name="connsiteY0" fmla="*/ 50697 h 126742"/>
                  <a:gd name="connsiteX1" fmla="*/ 50697 w 101393"/>
                  <a:gd name="connsiteY1" fmla="*/ 126742 h 126742"/>
                  <a:gd name="connsiteX2" fmla="*/ 0 w 101393"/>
                  <a:gd name="connsiteY2" fmla="*/ 50697 h 126742"/>
                  <a:gd name="connsiteX3" fmla="*/ 50697 w 101393"/>
                  <a:gd name="connsiteY3" fmla="*/ 0 h 126742"/>
                  <a:gd name="connsiteX4" fmla="*/ 101394 w 101393"/>
                  <a:gd name="connsiteY4" fmla="*/ 50697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101394" y="50697"/>
                    </a:moveTo>
                    <a:cubicBezTo>
                      <a:pt x="101394" y="78580"/>
                      <a:pt x="78580" y="126742"/>
                      <a:pt x="50697" y="126742"/>
                    </a:cubicBezTo>
                    <a:cubicBezTo>
                      <a:pt x="22814" y="126742"/>
                      <a:pt x="0" y="78580"/>
                      <a:pt x="0" y="50697"/>
                    </a:cubicBezTo>
                    <a:cubicBezTo>
                      <a:pt x="0" y="22814"/>
                      <a:pt x="22814" y="0"/>
                      <a:pt x="50697" y="0"/>
                    </a:cubicBezTo>
                    <a:cubicBezTo>
                      <a:pt x="78580" y="0"/>
                      <a:pt x="101394" y="22814"/>
                      <a:pt x="101394" y="50697"/>
                    </a:cubicBezTo>
                    <a:close/>
                  </a:path>
                </a:pathLst>
              </a:custGeom>
              <a:solidFill>
                <a:srgbClr val="81BC06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83394F5-0545-4BE7-B106-C0C8EE49BDD3}"/>
                  </a:ext>
                </a:extLst>
              </p:cNvPr>
              <p:cNvSpPr/>
              <p:nvPr/>
            </p:nvSpPr>
            <p:spPr>
              <a:xfrm rot="13396044">
                <a:off x="2786891" y="2186759"/>
                <a:ext cx="82591" cy="102578"/>
              </a:xfrm>
              <a:custGeom>
                <a:avLst/>
                <a:gdLst>
                  <a:gd name="connsiteX0" fmla="*/ 0 w 101393"/>
                  <a:gd name="connsiteY0" fmla="*/ 76045 h 126742"/>
                  <a:gd name="connsiteX1" fmla="*/ 50697 w 101393"/>
                  <a:gd name="connsiteY1" fmla="*/ 0 h 126742"/>
                  <a:gd name="connsiteX2" fmla="*/ 101394 w 101393"/>
                  <a:gd name="connsiteY2" fmla="*/ 76045 h 126742"/>
                  <a:gd name="connsiteX3" fmla="*/ 50697 w 101393"/>
                  <a:gd name="connsiteY3" fmla="*/ 126742 h 126742"/>
                  <a:gd name="connsiteX4" fmla="*/ 0 w 101393"/>
                  <a:gd name="connsiteY4" fmla="*/ 76045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0" y="76045"/>
                    </a:moveTo>
                    <a:cubicBezTo>
                      <a:pt x="0" y="48162"/>
                      <a:pt x="22814" y="0"/>
                      <a:pt x="50697" y="0"/>
                    </a:cubicBezTo>
                    <a:cubicBezTo>
                      <a:pt x="78580" y="0"/>
                      <a:pt x="101394" y="48162"/>
                      <a:pt x="101394" y="76045"/>
                    </a:cubicBezTo>
                    <a:cubicBezTo>
                      <a:pt x="101394" y="103929"/>
                      <a:pt x="78580" y="126742"/>
                      <a:pt x="50697" y="126742"/>
                    </a:cubicBezTo>
                    <a:cubicBezTo>
                      <a:pt x="22814" y="126742"/>
                      <a:pt x="0" y="103929"/>
                      <a:pt x="0" y="76045"/>
                    </a:cubicBezTo>
                    <a:close/>
                  </a:path>
                </a:pathLst>
              </a:custGeom>
              <a:solidFill>
                <a:srgbClr val="C1A0E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6EDCCC2-5EBB-4714-88F4-356C5D23109B}"/>
                  </a:ext>
                </a:extLst>
              </p:cNvPr>
              <p:cNvSpPr/>
              <p:nvPr/>
            </p:nvSpPr>
            <p:spPr>
              <a:xfrm rot="13396044">
                <a:off x="2740417" y="2376798"/>
                <a:ext cx="92915" cy="82062"/>
              </a:xfrm>
              <a:custGeom>
                <a:avLst/>
                <a:gdLst>
                  <a:gd name="connsiteX0" fmla="*/ 76334 w 114068"/>
                  <a:gd name="connsiteY0" fmla="*/ 6625 h 101393"/>
                  <a:gd name="connsiteX1" fmla="*/ 116891 w 114068"/>
                  <a:gd name="connsiteY1" fmla="*/ 89008 h 101393"/>
                  <a:gd name="connsiteX2" fmla="*/ 25637 w 114068"/>
                  <a:gd name="connsiteY2" fmla="*/ 95345 h 101393"/>
                  <a:gd name="connsiteX3" fmla="*/ 6625 w 114068"/>
                  <a:gd name="connsiteY3" fmla="*/ 25637 h 101393"/>
                  <a:gd name="connsiteX4" fmla="*/ 76334 w 114068"/>
                  <a:gd name="connsiteY4" fmla="*/ 66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76334" y="6625"/>
                    </a:moveTo>
                    <a:cubicBezTo>
                      <a:pt x="100415" y="20567"/>
                      <a:pt x="130833" y="64927"/>
                      <a:pt x="116891" y="89008"/>
                    </a:cubicBezTo>
                    <a:cubicBezTo>
                      <a:pt x="102949" y="113089"/>
                      <a:pt x="49718" y="109287"/>
                      <a:pt x="25637" y="95345"/>
                    </a:cubicBezTo>
                    <a:cubicBezTo>
                      <a:pt x="1556" y="81403"/>
                      <a:pt x="-7316" y="49718"/>
                      <a:pt x="6625" y="25637"/>
                    </a:cubicBezTo>
                    <a:cubicBezTo>
                      <a:pt x="20567" y="1556"/>
                      <a:pt x="52253" y="-7316"/>
                      <a:pt x="76334" y="6625"/>
                    </a:cubicBezTo>
                    <a:close/>
                  </a:path>
                </a:pathLst>
              </a:custGeom>
              <a:solidFill>
                <a:srgbClr val="05A6F0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E60B0A7-F972-482E-B720-4738696A9EC3}"/>
                  </a:ext>
                </a:extLst>
              </p:cNvPr>
              <p:cNvSpPr/>
              <p:nvPr/>
            </p:nvSpPr>
            <p:spPr>
              <a:xfrm rot="13396044">
                <a:off x="2683376" y="2173133"/>
                <a:ext cx="92915" cy="82062"/>
              </a:xfrm>
              <a:custGeom>
                <a:avLst/>
                <a:gdLst>
                  <a:gd name="connsiteX0" fmla="*/ 44073 w 114068"/>
                  <a:gd name="connsiteY0" fmla="*/ 99825 h 101393"/>
                  <a:gd name="connsiteX1" fmla="*/ 3516 w 114068"/>
                  <a:gd name="connsiteY1" fmla="*/ 17443 h 101393"/>
                  <a:gd name="connsiteX2" fmla="*/ 94770 w 114068"/>
                  <a:gd name="connsiteY2" fmla="*/ 11106 h 101393"/>
                  <a:gd name="connsiteX3" fmla="*/ 113781 w 114068"/>
                  <a:gd name="connsiteY3" fmla="*/ 80814 h 101393"/>
                  <a:gd name="connsiteX4" fmla="*/ 44073 w 114068"/>
                  <a:gd name="connsiteY4" fmla="*/ 998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44073" y="99825"/>
                    </a:moveTo>
                    <a:cubicBezTo>
                      <a:pt x="19992" y="85884"/>
                      <a:pt x="-10426" y="41524"/>
                      <a:pt x="3516" y="17443"/>
                    </a:cubicBezTo>
                    <a:cubicBezTo>
                      <a:pt x="17457" y="-6638"/>
                      <a:pt x="70689" y="-2836"/>
                      <a:pt x="94770" y="11106"/>
                    </a:cubicBezTo>
                    <a:cubicBezTo>
                      <a:pt x="118851" y="25048"/>
                      <a:pt x="127723" y="56733"/>
                      <a:pt x="113781" y="80814"/>
                    </a:cubicBezTo>
                    <a:cubicBezTo>
                      <a:pt x="99840" y="104895"/>
                      <a:pt x="68154" y="113767"/>
                      <a:pt x="44073" y="99825"/>
                    </a:cubicBezTo>
                    <a:close/>
                  </a:path>
                </a:pathLst>
              </a:custGeom>
              <a:solidFill>
                <a:srgbClr val="14848F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14848F"/>
                  </a:solidFill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B8CAAA0-85C3-4C5E-AF58-3AAD090C95D0}"/>
                  </a:ext>
                </a:extLst>
              </p:cNvPr>
              <p:cNvSpPr/>
              <p:nvPr/>
            </p:nvSpPr>
            <p:spPr>
              <a:xfrm rot="13396044">
                <a:off x="2815268" y="2297275"/>
                <a:ext cx="92915" cy="82062"/>
              </a:xfrm>
              <a:custGeom>
                <a:avLst/>
                <a:gdLst>
                  <a:gd name="connsiteX0" fmla="*/ 25637 w 114068"/>
                  <a:gd name="connsiteY0" fmla="*/ 11106 h 101393"/>
                  <a:gd name="connsiteX1" fmla="*/ 116891 w 114068"/>
                  <a:gd name="connsiteY1" fmla="*/ 17443 h 101393"/>
                  <a:gd name="connsiteX2" fmla="*/ 76334 w 114068"/>
                  <a:gd name="connsiteY2" fmla="*/ 99825 h 101393"/>
                  <a:gd name="connsiteX3" fmla="*/ 6625 w 114068"/>
                  <a:gd name="connsiteY3" fmla="*/ 80814 h 101393"/>
                  <a:gd name="connsiteX4" fmla="*/ 25637 w 114068"/>
                  <a:gd name="connsiteY4" fmla="*/ 11106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25637" y="11106"/>
                    </a:moveTo>
                    <a:cubicBezTo>
                      <a:pt x="49718" y="-2836"/>
                      <a:pt x="102949" y="-6638"/>
                      <a:pt x="116891" y="17443"/>
                    </a:cubicBezTo>
                    <a:cubicBezTo>
                      <a:pt x="130833" y="41524"/>
                      <a:pt x="100415" y="85884"/>
                      <a:pt x="76334" y="99825"/>
                    </a:cubicBezTo>
                    <a:cubicBezTo>
                      <a:pt x="52253" y="113767"/>
                      <a:pt x="20567" y="104895"/>
                      <a:pt x="6625" y="80814"/>
                    </a:cubicBezTo>
                    <a:cubicBezTo>
                      <a:pt x="-7316" y="56733"/>
                      <a:pt x="1556" y="25048"/>
                      <a:pt x="25637" y="11106"/>
                    </a:cubicBezTo>
                    <a:close/>
                  </a:path>
                </a:pathLst>
              </a:custGeom>
              <a:solidFill>
                <a:srgbClr val="F3532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DBA3924-532F-4A78-93FD-CDAD54E3B871}"/>
                  </a:ext>
                </a:extLst>
              </p:cNvPr>
              <p:cNvSpPr/>
              <p:nvPr/>
            </p:nvSpPr>
            <p:spPr>
              <a:xfrm rot="13396044">
                <a:off x="2608525" y="2252646"/>
                <a:ext cx="92915" cy="82062"/>
              </a:xfrm>
              <a:custGeom>
                <a:avLst/>
                <a:gdLst>
                  <a:gd name="connsiteX0" fmla="*/ 94770 w 114068"/>
                  <a:gd name="connsiteY0" fmla="*/ 95345 h 101393"/>
                  <a:gd name="connsiteX1" fmla="*/ 3516 w 114068"/>
                  <a:gd name="connsiteY1" fmla="*/ 89008 h 101393"/>
                  <a:gd name="connsiteX2" fmla="*/ 44073 w 114068"/>
                  <a:gd name="connsiteY2" fmla="*/ 6625 h 101393"/>
                  <a:gd name="connsiteX3" fmla="*/ 113781 w 114068"/>
                  <a:gd name="connsiteY3" fmla="*/ 25637 h 101393"/>
                  <a:gd name="connsiteX4" fmla="*/ 94770 w 114068"/>
                  <a:gd name="connsiteY4" fmla="*/ 9534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94770" y="95345"/>
                    </a:moveTo>
                    <a:cubicBezTo>
                      <a:pt x="70689" y="109287"/>
                      <a:pt x="17457" y="113089"/>
                      <a:pt x="3516" y="89008"/>
                    </a:cubicBezTo>
                    <a:cubicBezTo>
                      <a:pt x="-10426" y="64927"/>
                      <a:pt x="19992" y="20567"/>
                      <a:pt x="44073" y="6625"/>
                    </a:cubicBezTo>
                    <a:cubicBezTo>
                      <a:pt x="68154" y="-7316"/>
                      <a:pt x="99840" y="1556"/>
                      <a:pt x="113781" y="25637"/>
                    </a:cubicBezTo>
                    <a:cubicBezTo>
                      <a:pt x="127723" y="49718"/>
                      <a:pt x="118851" y="81403"/>
                      <a:pt x="94770" y="95345"/>
                    </a:cubicBezTo>
                    <a:close/>
                  </a:path>
                </a:pathLst>
              </a:custGeom>
              <a:solidFill>
                <a:srgbClr val="742774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742774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C1CD3ED-0584-4C88-8742-DA6D661260F6}"/>
                  </a:ext>
                </a:extLst>
              </p:cNvPr>
              <p:cNvGrpSpPr/>
              <p:nvPr/>
            </p:nvGrpSpPr>
            <p:grpSpPr>
              <a:xfrm rot="7226320">
                <a:off x="3114607" y="1709244"/>
                <a:ext cx="257091" cy="256032"/>
                <a:chOff x="4961501" y="1418861"/>
                <a:chExt cx="216942" cy="224883"/>
              </a:xfrm>
              <a:effectLst/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8220B90-3F40-4F83-98CD-861E4B5D7DA0}"/>
                    </a:ext>
                  </a:extLst>
                </p:cNvPr>
                <p:cNvSpPr/>
                <p:nvPr/>
              </p:nvSpPr>
              <p:spPr bwMode="auto">
                <a:xfrm rot="150244">
                  <a:off x="4961501" y="1418861"/>
                  <a:ext cx="216942" cy="224883"/>
                </a:xfrm>
                <a:prstGeom prst="ellipse">
                  <a:avLst/>
                </a:prstGeom>
                <a:solidFill>
                  <a:srgbClr val="287EF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43" name="Freeform 5">
                  <a:extLst>
                    <a:ext uri="{FF2B5EF4-FFF2-40B4-BE49-F238E27FC236}">
                      <a16:creationId xmlns:a16="http://schemas.microsoft.com/office/drawing/2014/main" id="{7938DBB2-B4F9-4CE1-8F85-105F6BB38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373680">
                  <a:off x="5000161" y="1489555"/>
                  <a:ext cx="133114" cy="94791"/>
                </a:xfrm>
                <a:custGeom>
                  <a:avLst/>
                  <a:gdLst>
                    <a:gd name="T0" fmla="*/ 30 w 737"/>
                    <a:gd name="T1" fmla="*/ 326 h 478"/>
                    <a:gd name="T2" fmla="*/ 30 w 737"/>
                    <a:gd name="T3" fmla="*/ 87 h 478"/>
                    <a:gd name="T4" fmla="*/ 87 w 737"/>
                    <a:gd name="T5" fmla="*/ 30 h 478"/>
                    <a:gd name="T6" fmla="*/ 650 w 737"/>
                    <a:gd name="T7" fmla="*/ 30 h 478"/>
                    <a:gd name="T8" fmla="*/ 707 w 737"/>
                    <a:gd name="T9" fmla="*/ 87 h 478"/>
                    <a:gd name="T10" fmla="*/ 707 w 737"/>
                    <a:gd name="T11" fmla="*/ 391 h 478"/>
                    <a:gd name="T12" fmla="*/ 650 w 737"/>
                    <a:gd name="T13" fmla="*/ 448 h 478"/>
                    <a:gd name="T14" fmla="*/ 390 w 737"/>
                    <a:gd name="T15" fmla="*/ 448 h 478"/>
                    <a:gd name="T16" fmla="*/ 390 w 737"/>
                    <a:gd name="T17" fmla="*/ 478 h 478"/>
                    <a:gd name="T18" fmla="*/ 650 w 737"/>
                    <a:gd name="T19" fmla="*/ 478 h 478"/>
                    <a:gd name="T20" fmla="*/ 737 w 737"/>
                    <a:gd name="T21" fmla="*/ 391 h 478"/>
                    <a:gd name="T22" fmla="*/ 737 w 737"/>
                    <a:gd name="T23" fmla="*/ 87 h 478"/>
                    <a:gd name="T24" fmla="*/ 650 w 737"/>
                    <a:gd name="T25" fmla="*/ 0 h 478"/>
                    <a:gd name="T26" fmla="*/ 87 w 737"/>
                    <a:gd name="T27" fmla="*/ 0 h 478"/>
                    <a:gd name="T28" fmla="*/ 0 w 737"/>
                    <a:gd name="T29" fmla="*/ 87 h 478"/>
                    <a:gd name="T30" fmla="*/ 0 w 737"/>
                    <a:gd name="T31" fmla="*/ 326 h 478"/>
                    <a:gd name="T32" fmla="*/ 30 w 737"/>
                    <a:gd name="T33" fmla="*/ 326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7" h="478">
                      <a:moveTo>
                        <a:pt x="30" y="326"/>
                      </a:move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30" y="56"/>
                        <a:pt x="55" y="30"/>
                        <a:pt x="87" y="30"/>
                      </a:cubicBezTo>
                      <a:cubicBezTo>
                        <a:pt x="650" y="30"/>
                        <a:pt x="650" y="30"/>
                        <a:pt x="650" y="30"/>
                      </a:cubicBezTo>
                      <a:cubicBezTo>
                        <a:pt x="682" y="30"/>
                        <a:pt x="707" y="56"/>
                        <a:pt x="707" y="87"/>
                      </a:cubicBezTo>
                      <a:cubicBezTo>
                        <a:pt x="707" y="391"/>
                        <a:pt x="707" y="391"/>
                        <a:pt x="707" y="391"/>
                      </a:cubicBezTo>
                      <a:cubicBezTo>
                        <a:pt x="707" y="423"/>
                        <a:pt x="682" y="448"/>
                        <a:pt x="650" y="448"/>
                      </a:cubicBezTo>
                      <a:cubicBezTo>
                        <a:pt x="390" y="448"/>
                        <a:pt x="390" y="448"/>
                        <a:pt x="390" y="448"/>
                      </a:cubicBezTo>
                      <a:cubicBezTo>
                        <a:pt x="390" y="478"/>
                        <a:pt x="390" y="478"/>
                        <a:pt x="390" y="478"/>
                      </a:cubicBezTo>
                      <a:cubicBezTo>
                        <a:pt x="650" y="478"/>
                        <a:pt x="650" y="478"/>
                        <a:pt x="650" y="478"/>
                      </a:cubicBezTo>
                      <a:cubicBezTo>
                        <a:pt x="698" y="478"/>
                        <a:pt x="737" y="439"/>
                        <a:pt x="737" y="391"/>
                      </a:cubicBezTo>
                      <a:cubicBezTo>
                        <a:pt x="737" y="87"/>
                        <a:pt x="737" y="87"/>
                        <a:pt x="737" y="87"/>
                      </a:cubicBezTo>
                      <a:cubicBezTo>
                        <a:pt x="737" y="39"/>
                        <a:pt x="698" y="0"/>
                        <a:pt x="650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39" y="0"/>
                        <a:pt x="0" y="39"/>
                        <a:pt x="0" y="8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lnTo>
                        <a:pt x="30" y="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6">
                  <a:extLst>
                    <a:ext uri="{FF2B5EF4-FFF2-40B4-BE49-F238E27FC236}">
                      <a16:creationId xmlns:a16="http://schemas.microsoft.com/office/drawing/2014/main" id="{739F48E2-E3E6-491C-BA33-ABDA3E6246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14373680">
                  <a:off x="5034387" y="1497300"/>
                  <a:ext cx="112353" cy="82121"/>
                </a:xfrm>
                <a:custGeom>
                  <a:avLst/>
                  <a:gdLst>
                    <a:gd name="T0" fmla="*/ 391 w 564"/>
                    <a:gd name="T1" fmla="*/ 147 h 433"/>
                    <a:gd name="T2" fmla="*/ 417 w 564"/>
                    <a:gd name="T3" fmla="*/ 173 h 433"/>
                    <a:gd name="T4" fmla="*/ 538 w 564"/>
                    <a:gd name="T5" fmla="*/ 173 h 433"/>
                    <a:gd name="T6" fmla="*/ 564 w 564"/>
                    <a:gd name="T7" fmla="*/ 147 h 433"/>
                    <a:gd name="T8" fmla="*/ 564 w 564"/>
                    <a:gd name="T9" fmla="*/ 26 h 433"/>
                    <a:gd name="T10" fmla="*/ 538 w 564"/>
                    <a:gd name="T11" fmla="*/ 0 h 433"/>
                    <a:gd name="T12" fmla="*/ 417 w 564"/>
                    <a:gd name="T13" fmla="*/ 0 h 433"/>
                    <a:gd name="T14" fmla="*/ 391 w 564"/>
                    <a:gd name="T15" fmla="*/ 26 h 433"/>
                    <a:gd name="T16" fmla="*/ 391 w 564"/>
                    <a:gd name="T17" fmla="*/ 65 h 433"/>
                    <a:gd name="T18" fmla="*/ 342 w 564"/>
                    <a:gd name="T19" fmla="*/ 65 h 433"/>
                    <a:gd name="T20" fmla="*/ 297 w 564"/>
                    <a:gd name="T21" fmla="*/ 97 h 433"/>
                    <a:gd name="T22" fmla="*/ 223 w 564"/>
                    <a:gd name="T23" fmla="*/ 322 h 433"/>
                    <a:gd name="T24" fmla="*/ 219 w 564"/>
                    <a:gd name="T25" fmla="*/ 325 h 433"/>
                    <a:gd name="T26" fmla="*/ 173 w 564"/>
                    <a:gd name="T27" fmla="*/ 325 h 433"/>
                    <a:gd name="T28" fmla="*/ 173 w 564"/>
                    <a:gd name="T29" fmla="*/ 286 h 433"/>
                    <a:gd name="T30" fmla="*/ 147 w 564"/>
                    <a:gd name="T31" fmla="*/ 260 h 433"/>
                    <a:gd name="T32" fmla="*/ 26 w 564"/>
                    <a:gd name="T33" fmla="*/ 260 h 433"/>
                    <a:gd name="T34" fmla="*/ 0 w 564"/>
                    <a:gd name="T35" fmla="*/ 286 h 433"/>
                    <a:gd name="T36" fmla="*/ 0 w 564"/>
                    <a:gd name="T37" fmla="*/ 407 h 433"/>
                    <a:gd name="T38" fmla="*/ 26 w 564"/>
                    <a:gd name="T39" fmla="*/ 433 h 433"/>
                    <a:gd name="T40" fmla="*/ 147 w 564"/>
                    <a:gd name="T41" fmla="*/ 433 h 433"/>
                    <a:gd name="T42" fmla="*/ 173 w 564"/>
                    <a:gd name="T43" fmla="*/ 407 h 433"/>
                    <a:gd name="T44" fmla="*/ 173 w 564"/>
                    <a:gd name="T45" fmla="*/ 368 h 433"/>
                    <a:gd name="T46" fmla="*/ 219 w 564"/>
                    <a:gd name="T47" fmla="*/ 368 h 433"/>
                    <a:gd name="T48" fmla="*/ 264 w 564"/>
                    <a:gd name="T49" fmla="*/ 336 h 433"/>
                    <a:gd name="T50" fmla="*/ 338 w 564"/>
                    <a:gd name="T51" fmla="*/ 111 h 433"/>
                    <a:gd name="T52" fmla="*/ 342 w 564"/>
                    <a:gd name="T53" fmla="*/ 108 h 433"/>
                    <a:gd name="T54" fmla="*/ 391 w 564"/>
                    <a:gd name="T55" fmla="*/ 108 h 433"/>
                    <a:gd name="T56" fmla="*/ 391 w 564"/>
                    <a:gd name="T57" fmla="*/ 147 h 433"/>
                    <a:gd name="T58" fmla="*/ 129 w 564"/>
                    <a:gd name="T59" fmla="*/ 390 h 433"/>
                    <a:gd name="T60" fmla="*/ 43 w 564"/>
                    <a:gd name="T61" fmla="*/ 390 h 433"/>
                    <a:gd name="T62" fmla="*/ 43 w 564"/>
                    <a:gd name="T63" fmla="*/ 303 h 433"/>
                    <a:gd name="T64" fmla="*/ 129 w 564"/>
                    <a:gd name="T65" fmla="*/ 303 h 433"/>
                    <a:gd name="T66" fmla="*/ 129 w 564"/>
                    <a:gd name="T67" fmla="*/ 39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4" h="433">
                      <a:moveTo>
                        <a:pt x="391" y="147"/>
                      </a:moveTo>
                      <a:cubicBezTo>
                        <a:pt x="391" y="162"/>
                        <a:pt x="403" y="173"/>
                        <a:pt x="417" y="173"/>
                      </a:cubicBezTo>
                      <a:cubicBezTo>
                        <a:pt x="538" y="173"/>
                        <a:pt x="538" y="173"/>
                        <a:pt x="538" y="173"/>
                      </a:cubicBezTo>
                      <a:cubicBezTo>
                        <a:pt x="552" y="173"/>
                        <a:pt x="564" y="162"/>
                        <a:pt x="564" y="147"/>
                      </a:cubicBezTo>
                      <a:cubicBezTo>
                        <a:pt x="564" y="26"/>
                        <a:pt x="564" y="26"/>
                        <a:pt x="564" y="26"/>
                      </a:cubicBezTo>
                      <a:cubicBezTo>
                        <a:pt x="564" y="11"/>
                        <a:pt x="552" y="0"/>
                        <a:pt x="538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03" y="0"/>
                        <a:pt x="391" y="11"/>
                        <a:pt x="391" y="26"/>
                      </a:cubicBezTo>
                      <a:cubicBezTo>
                        <a:pt x="391" y="65"/>
                        <a:pt x="391" y="65"/>
                        <a:pt x="391" y="65"/>
                      </a:cubicBezTo>
                      <a:cubicBezTo>
                        <a:pt x="342" y="65"/>
                        <a:pt x="342" y="65"/>
                        <a:pt x="342" y="65"/>
                      </a:cubicBezTo>
                      <a:cubicBezTo>
                        <a:pt x="322" y="65"/>
                        <a:pt x="304" y="78"/>
                        <a:pt x="297" y="97"/>
                      </a:cubicBezTo>
                      <a:cubicBezTo>
                        <a:pt x="223" y="322"/>
                        <a:pt x="223" y="322"/>
                        <a:pt x="223" y="322"/>
                      </a:cubicBezTo>
                      <a:cubicBezTo>
                        <a:pt x="222" y="324"/>
                        <a:pt x="221" y="325"/>
                        <a:pt x="219" y="325"/>
                      </a:cubicBezTo>
                      <a:cubicBezTo>
                        <a:pt x="173" y="325"/>
                        <a:pt x="173" y="325"/>
                        <a:pt x="173" y="32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3" y="272"/>
                        <a:pt x="161" y="260"/>
                        <a:pt x="147" y="260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11" y="260"/>
                        <a:pt x="0" y="272"/>
                        <a:pt x="0" y="286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22"/>
                        <a:pt x="11" y="433"/>
                        <a:pt x="26" y="433"/>
                      </a:cubicBezTo>
                      <a:cubicBezTo>
                        <a:pt x="147" y="433"/>
                        <a:pt x="147" y="433"/>
                        <a:pt x="147" y="433"/>
                      </a:cubicBezTo>
                      <a:cubicBezTo>
                        <a:pt x="161" y="433"/>
                        <a:pt x="173" y="422"/>
                        <a:pt x="173" y="407"/>
                      </a:cubicBezTo>
                      <a:cubicBezTo>
                        <a:pt x="173" y="368"/>
                        <a:pt x="173" y="368"/>
                        <a:pt x="173" y="368"/>
                      </a:cubicBezTo>
                      <a:cubicBezTo>
                        <a:pt x="219" y="368"/>
                        <a:pt x="219" y="368"/>
                        <a:pt x="219" y="368"/>
                      </a:cubicBezTo>
                      <a:cubicBezTo>
                        <a:pt x="239" y="368"/>
                        <a:pt x="257" y="355"/>
                        <a:pt x="264" y="336"/>
                      </a:cubicBezTo>
                      <a:cubicBezTo>
                        <a:pt x="338" y="111"/>
                        <a:pt x="338" y="111"/>
                        <a:pt x="338" y="111"/>
                      </a:cubicBezTo>
                      <a:cubicBezTo>
                        <a:pt x="339" y="109"/>
                        <a:pt x="340" y="108"/>
                        <a:pt x="342" y="108"/>
                      </a:cubicBezTo>
                      <a:cubicBezTo>
                        <a:pt x="391" y="108"/>
                        <a:pt x="391" y="108"/>
                        <a:pt x="391" y="108"/>
                      </a:cubicBezTo>
                      <a:lnTo>
                        <a:pt x="391" y="147"/>
                      </a:lnTo>
                      <a:close/>
                      <a:moveTo>
                        <a:pt x="129" y="390"/>
                      </a:moveTo>
                      <a:cubicBezTo>
                        <a:pt x="43" y="390"/>
                        <a:pt x="43" y="390"/>
                        <a:pt x="43" y="390"/>
                      </a:cubicBezTo>
                      <a:cubicBezTo>
                        <a:pt x="43" y="303"/>
                        <a:pt x="43" y="303"/>
                        <a:pt x="43" y="303"/>
                      </a:cubicBezTo>
                      <a:cubicBezTo>
                        <a:pt x="129" y="303"/>
                        <a:pt x="129" y="303"/>
                        <a:pt x="129" y="303"/>
                      </a:cubicBezTo>
                      <a:lnTo>
                        <a:pt x="129" y="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F4DBD6-C090-4176-95A9-B3A9C79A5168}"/>
                  </a:ext>
                </a:extLst>
              </p:cNvPr>
              <p:cNvGrpSpPr/>
              <p:nvPr/>
            </p:nvGrpSpPr>
            <p:grpSpPr>
              <a:xfrm rot="6256754">
                <a:off x="2347378" y="1776945"/>
                <a:ext cx="257091" cy="256032"/>
                <a:chOff x="5329637" y="1599535"/>
                <a:chExt cx="245209" cy="244569"/>
              </a:xfrm>
              <a:effectLst/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B8960127-DF86-414E-A8F5-02C7E63B518A}"/>
                    </a:ext>
                  </a:extLst>
                </p:cNvPr>
                <p:cNvSpPr/>
                <p:nvPr/>
              </p:nvSpPr>
              <p:spPr bwMode="auto">
                <a:xfrm rot="15343246">
                  <a:off x="5329957" y="1599215"/>
                  <a:ext cx="244569" cy="245209"/>
                </a:xfrm>
                <a:prstGeom prst="ellipse">
                  <a:avLst/>
                </a:prstGeom>
                <a:solidFill>
                  <a:srgbClr val="14848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pic>
              <p:nvPicPr>
                <p:cNvPr id="41" name="Picture 1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E942754E-44D3-4DC0-B3E8-1D11FBCA0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43246">
                  <a:off x="5396846" y="1648119"/>
                  <a:ext cx="128313" cy="145043"/>
                </a:xfrm>
                <a:prstGeom prst="rect">
                  <a:avLst/>
                </a:prstGeom>
              </p:spPr>
            </p:pic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1D48B3D-0FA1-46CE-98EE-5FC98CA714C5}"/>
                  </a:ext>
                </a:extLst>
              </p:cNvPr>
              <p:cNvSpPr/>
              <p:nvPr/>
            </p:nvSpPr>
            <p:spPr>
              <a:xfrm rot="7226320">
                <a:off x="3307135" y="1889430"/>
                <a:ext cx="257091" cy="25603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812D5AD-D637-41CE-A11D-80CB31B64962}"/>
                  </a:ext>
                </a:extLst>
              </p:cNvPr>
              <p:cNvGrpSpPr/>
              <p:nvPr/>
            </p:nvGrpSpPr>
            <p:grpSpPr>
              <a:xfrm>
                <a:off x="2192413" y="2271146"/>
                <a:ext cx="256032" cy="257091"/>
                <a:chOff x="4345297" y="1755160"/>
                <a:chExt cx="323638" cy="348688"/>
              </a:xfrm>
              <a:effectLst/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D69BA6D-CDA9-4617-8584-4329A21EDFCC}"/>
                    </a:ext>
                  </a:extLst>
                </p:cNvPr>
                <p:cNvSpPr/>
                <p:nvPr/>
              </p:nvSpPr>
              <p:spPr bwMode="auto">
                <a:xfrm>
                  <a:off x="4345297" y="1755160"/>
                  <a:ext cx="323638" cy="348688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E9AA99C3-F344-4F58-9C71-E03F5CE9F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6176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6">
                  <a:extLst>
                    <a:ext uri="{FF2B5EF4-FFF2-40B4-BE49-F238E27FC236}">
                      <a16:creationId xmlns:a16="http://schemas.microsoft.com/office/drawing/2014/main" id="{9E4AB255-4DD3-471B-BCCA-07375745C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6443" y="193828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342590E7-08DB-4516-AFA9-D6937C21FB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1768" y="1915441"/>
                  <a:ext cx="72914" cy="78431"/>
                </a:xfrm>
                <a:custGeom>
                  <a:avLst/>
                  <a:gdLst>
                    <a:gd name="T0" fmla="*/ 300 w 308"/>
                    <a:gd name="T1" fmla="*/ 139 h 307"/>
                    <a:gd name="T2" fmla="*/ 286 w 308"/>
                    <a:gd name="T3" fmla="*/ 125 h 307"/>
                    <a:gd name="T4" fmla="*/ 168 w 308"/>
                    <a:gd name="T5" fmla="*/ 8 h 307"/>
                    <a:gd name="T6" fmla="*/ 140 w 308"/>
                    <a:gd name="T7" fmla="*/ 8 h 307"/>
                    <a:gd name="T8" fmla="*/ 22 w 308"/>
                    <a:gd name="T9" fmla="*/ 125 h 307"/>
                    <a:gd name="T10" fmla="*/ 8 w 308"/>
                    <a:gd name="T11" fmla="*/ 139 h 307"/>
                    <a:gd name="T12" fmla="*/ 8 w 308"/>
                    <a:gd name="T13" fmla="*/ 168 h 307"/>
                    <a:gd name="T14" fmla="*/ 22 w 308"/>
                    <a:gd name="T15" fmla="*/ 182 h 307"/>
                    <a:gd name="T16" fmla="*/ 140 w 308"/>
                    <a:gd name="T17" fmla="*/ 299 h 307"/>
                    <a:gd name="T18" fmla="*/ 168 w 308"/>
                    <a:gd name="T19" fmla="*/ 299 h 307"/>
                    <a:gd name="T20" fmla="*/ 286 w 308"/>
                    <a:gd name="T21" fmla="*/ 182 h 307"/>
                    <a:gd name="T22" fmla="*/ 300 w 308"/>
                    <a:gd name="T23" fmla="*/ 168 h 307"/>
                    <a:gd name="T24" fmla="*/ 300 w 308"/>
                    <a:gd name="T25" fmla="*/ 139 h 307"/>
                    <a:gd name="T26" fmla="*/ 140 w 308"/>
                    <a:gd name="T27" fmla="*/ 210 h 307"/>
                    <a:gd name="T28" fmla="*/ 108 w 308"/>
                    <a:gd name="T29" fmla="*/ 179 h 307"/>
                    <a:gd name="T30" fmla="*/ 97 w 308"/>
                    <a:gd name="T31" fmla="*/ 168 h 307"/>
                    <a:gd name="T32" fmla="*/ 97 w 308"/>
                    <a:gd name="T33" fmla="*/ 139 h 307"/>
                    <a:gd name="T34" fmla="*/ 140 w 308"/>
                    <a:gd name="T35" fmla="*/ 97 h 307"/>
                    <a:gd name="T36" fmla="*/ 168 w 308"/>
                    <a:gd name="T37" fmla="*/ 97 h 307"/>
                    <a:gd name="T38" fmla="*/ 211 w 308"/>
                    <a:gd name="T39" fmla="*/ 139 h 307"/>
                    <a:gd name="T40" fmla="*/ 211 w 308"/>
                    <a:gd name="T41" fmla="*/ 168 h 307"/>
                    <a:gd name="T42" fmla="*/ 200 w 308"/>
                    <a:gd name="T43" fmla="*/ 179 h 307"/>
                    <a:gd name="T44" fmla="*/ 168 w 308"/>
                    <a:gd name="T45" fmla="*/ 210 h 307"/>
                    <a:gd name="T46" fmla="*/ 140 w 308"/>
                    <a:gd name="T47" fmla="*/ 210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08" h="307">
                      <a:moveTo>
                        <a:pt x="300" y="139"/>
                      </a:moveTo>
                      <a:cubicBezTo>
                        <a:pt x="286" y="125"/>
                        <a:pt x="286" y="125"/>
                        <a:pt x="286" y="125"/>
                      </a:cubicBez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61" y="0"/>
                        <a:pt x="148" y="0"/>
                        <a:pt x="140" y="8"/>
                      </a:cubicBezTo>
                      <a:cubicBezTo>
                        <a:pt x="22" y="125"/>
                        <a:pt x="22" y="125"/>
                        <a:pt x="22" y="125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0" y="147"/>
                        <a:pt x="0" y="160"/>
                        <a:pt x="8" y="168"/>
                      </a:cubicBezTo>
                      <a:cubicBezTo>
                        <a:pt x="22" y="182"/>
                        <a:pt x="22" y="182"/>
                        <a:pt x="22" y="182"/>
                      </a:cubicBezTo>
                      <a:cubicBezTo>
                        <a:pt x="140" y="299"/>
                        <a:pt x="140" y="299"/>
                        <a:pt x="140" y="299"/>
                      </a:cubicBezTo>
                      <a:cubicBezTo>
                        <a:pt x="148" y="307"/>
                        <a:pt x="161" y="307"/>
                        <a:pt x="168" y="299"/>
                      </a:cubicBezTo>
                      <a:cubicBezTo>
                        <a:pt x="286" y="182"/>
                        <a:pt x="286" y="182"/>
                        <a:pt x="286" y="182"/>
                      </a:cubicBezTo>
                      <a:cubicBezTo>
                        <a:pt x="300" y="168"/>
                        <a:pt x="300" y="168"/>
                        <a:pt x="300" y="168"/>
                      </a:cubicBezTo>
                      <a:cubicBezTo>
                        <a:pt x="308" y="160"/>
                        <a:pt x="308" y="147"/>
                        <a:pt x="300" y="139"/>
                      </a:cubicBezTo>
                      <a:moveTo>
                        <a:pt x="140" y="210"/>
                      </a:moveTo>
                      <a:cubicBezTo>
                        <a:pt x="108" y="179"/>
                        <a:pt x="108" y="179"/>
                        <a:pt x="108" y="179"/>
                      </a:cubicBezTo>
                      <a:cubicBezTo>
                        <a:pt x="97" y="168"/>
                        <a:pt x="97" y="168"/>
                        <a:pt x="97" y="168"/>
                      </a:cubicBezTo>
                      <a:cubicBezTo>
                        <a:pt x="89" y="160"/>
                        <a:pt x="89" y="147"/>
                        <a:pt x="97" y="139"/>
                      </a:cubicBezTo>
                      <a:cubicBezTo>
                        <a:pt x="140" y="97"/>
                        <a:pt x="140" y="97"/>
                        <a:pt x="140" y="97"/>
                      </a:cubicBezTo>
                      <a:cubicBezTo>
                        <a:pt x="148" y="89"/>
                        <a:pt x="161" y="89"/>
                        <a:pt x="168" y="97"/>
                      </a:cubicBezTo>
                      <a:cubicBezTo>
                        <a:pt x="211" y="139"/>
                        <a:pt x="211" y="139"/>
                        <a:pt x="211" y="139"/>
                      </a:cubicBezTo>
                      <a:cubicBezTo>
                        <a:pt x="219" y="147"/>
                        <a:pt x="219" y="160"/>
                        <a:pt x="211" y="168"/>
                      </a:cubicBezTo>
                      <a:cubicBezTo>
                        <a:pt x="200" y="179"/>
                        <a:pt x="200" y="179"/>
                        <a:pt x="200" y="179"/>
                      </a:cubicBezTo>
                      <a:cubicBezTo>
                        <a:pt x="168" y="210"/>
                        <a:pt x="168" y="210"/>
                        <a:pt x="168" y="210"/>
                      </a:cubicBezTo>
                      <a:cubicBezTo>
                        <a:pt x="161" y="218"/>
                        <a:pt x="148" y="218"/>
                        <a:pt x="140" y="21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FB38FC56-0A67-42C6-A436-0DCA3CD596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15440"/>
                  <a:ext cx="30577" cy="45719"/>
                </a:xfrm>
                <a:custGeom>
                  <a:avLst/>
                  <a:gdLst>
                    <a:gd name="T0" fmla="*/ 79 w 130"/>
                    <a:gd name="T1" fmla="*/ 122 h 129"/>
                    <a:gd name="T2" fmla="*/ 122 w 130"/>
                    <a:gd name="T3" fmla="*/ 79 h 129"/>
                    <a:gd name="T4" fmla="*/ 122 w 130"/>
                    <a:gd name="T5" fmla="*/ 50 h 129"/>
                    <a:gd name="T6" fmla="*/ 79 w 130"/>
                    <a:gd name="T7" fmla="*/ 8 h 129"/>
                    <a:gd name="T8" fmla="*/ 51 w 130"/>
                    <a:gd name="T9" fmla="*/ 8 h 129"/>
                    <a:gd name="T10" fmla="*/ 8 w 130"/>
                    <a:gd name="T11" fmla="*/ 50 h 129"/>
                    <a:gd name="T12" fmla="*/ 8 w 130"/>
                    <a:gd name="T13" fmla="*/ 79 h 129"/>
                    <a:gd name="T14" fmla="*/ 51 w 130"/>
                    <a:gd name="T15" fmla="*/ 122 h 129"/>
                    <a:gd name="T16" fmla="*/ 79 w 130"/>
                    <a:gd name="T17" fmla="*/ 12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122"/>
                      </a:move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cubicBezTo>
                        <a:pt x="79" y="8"/>
                        <a:pt x="79" y="8"/>
                        <a:pt x="79" y="8"/>
                      </a:cubicBez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 9">
                  <a:extLst>
                    <a:ext uri="{FF2B5EF4-FFF2-40B4-BE49-F238E27FC236}">
                      <a16:creationId xmlns:a16="http://schemas.microsoft.com/office/drawing/2014/main" id="{0DEA8C46-D0E2-4DBA-B14D-340183E97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4716" y="1870386"/>
                  <a:ext cx="150532" cy="105820"/>
                </a:xfrm>
                <a:custGeom>
                  <a:avLst/>
                  <a:gdLst>
                    <a:gd name="T0" fmla="*/ 562 w 638"/>
                    <a:gd name="T1" fmla="*/ 413 h 413"/>
                    <a:gd name="T2" fmla="*/ 549 w 638"/>
                    <a:gd name="T3" fmla="*/ 413 h 413"/>
                    <a:gd name="T4" fmla="*/ 549 w 638"/>
                    <a:gd name="T5" fmla="*/ 388 h 413"/>
                    <a:gd name="T6" fmla="*/ 562 w 638"/>
                    <a:gd name="T7" fmla="*/ 388 h 413"/>
                    <a:gd name="T8" fmla="*/ 612 w 638"/>
                    <a:gd name="T9" fmla="*/ 338 h 413"/>
                    <a:gd name="T10" fmla="*/ 612 w 638"/>
                    <a:gd name="T11" fmla="*/ 75 h 413"/>
                    <a:gd name="T12" fmla="*/ 562 w 638"/>
                    <a:gd name="T13" fmla="*/ 26 h 413"/>
                    <a:gd name="T14" fmla="*/ 75 w 638"/>
                    <a:gd name="T15" fmla="*/ 26 h 413"/>
                    <a:gd name="T16" fmla="*/ 25 w 638"/>
                    <a:gd name="T17" fmla="*/ 75 h 413"/>
                    <a:gd name="T18" fmla="*/ 25 w 638"/>
                    <a:gd name="T19" fmla="*/ 338 h 413"/>
                    <a:gd name="T20" fmla="*/ 75 w 638"/>
                    <a:gd name="T21" fmla="*/ 388 h 413"/>
                    <a:gd name="T22" fmla="*/ 88 w 638"/>
                    <a:gd name="T23" fmla="*/ 388 h 413"/>
                    <a:gd name="T24" fmla="*/ 88 w 638"/>
                    <a:gd name="T25" fmla="*/ 413 h 413"/>
                    <a:gd name="T26" fmla="*/ 75 w 638"/>
                    <a:gd name="T27" fmla="*/ 413 h 413"/>
                    <a:gd name="T28" fmla="*/ 0 w 638"/>
                    <a:gd name="T29" fmla="*/ 338 h 413"/>
                    <a:gd name="T30" fmla="*/ 0 w 638"/>
                    <a:gd name="T31" fmla="*/ 75 h 413"/>
                    <a:gd name="T32" fmla="*/ 75 w 638"/>
                    <a:gd name="T33" fmla="*/ 0 h 413"/>
                    <a:gd name="T34" fmla="*/ 562 w 638"/>
                    <a:gd name="T35" fmla="*/ 0 h 413"/>
                    <a:gd name="T36" fmla="*/ 638 w 638"/>
                    <a:gd name="T37" fmla="*/ 75 h 413"/>
                    <a:gd name="T38" fmla="*/ 638 w 638"/>
                    <a:gd name="T39" fmla="*/ 338 h 413"/>
                    <a:gd name="T40" fmla="*/ 562 w 638"/>
                    <a:gd name="T41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38" h="413">
                      <a:moveTo>
                        <a:pt x="562" y="413"/>
                      </a:moveTo>
                      <a:cubicBezTo>
                        <a:pt x="549" y="413"/>
                        <a:pt x="549" y="413"/>
                        <a:pt x="549" y="413"/>
                      </a:cubicBezTo>
                      <a:cubicBezTo>
                        <a:pt x="549" y="388"/>
                        <a:pt x="549" y="388"/>
                        <a:pt x="549" y="388"/>
                      </a:cubicBezTo>
                      <a:cubicBezTo>
                        <a:pt x="562" y="388"/>
                        <a:pt x="562" y="388"/>
                        <a:pt x="562" y="388"/>
                      </a:cubicBezTo>
                      <a:cubicBezTo>
                        <a:pt x="590" y="388"/>
                        <a:pt x="612" y="365"/>
                        <a:pt x="612" y="338"/>
                      </a:cubicBezTo>
                      <a:cubicBezTo>
                        <a:pt x="612" y="75"/>
                        <a:pt x="612" y="75"/>
                        <a:pt x="612" y="75"/>
                      </a:cubicBezTo>
                      <a:cubicBezTo>
                        <a:pt x="612" y="48"/>
                        <a:pt x="590" y="26"/>
                        <a:pt x="562" y="26"/>
                      </a:cubicBezTo>
                      <a:cubicBezTo>
                        <a:pt x="75" y="26"/>
                        <a:pt x="75" y="26"/>
                        <a:pt x="75" y="26"/>
                      </a:cubicBezTo>
                      <a:cubicBezTo>
                        <a:pt x="47" y="26"/>
                        <a:pt x="25" y="48"/>
                        <a:pt x="25" y="75"/>
                      </a:cubicBezTo>
                      <a:cubicBezTo>
                        <a:pt x="25" y="338"/>
                        <a:pt x="25" y="338"/>
                        <a:pt x="25" y="338"/>
                      </a:cubicBezTo>
                      <a:cubicBezTo>
                        <a:pt x="25" y="365"/>
                        <a:pt x="47" y="388"/>
                        <a:pt x="75" y="388"/>
                      </a:cubicBezTo>
                      <a:cubicBezTo>
                        <a:pt x="88" y="388"/>
                        <a:pt x="88" y="388"/>
                        <a:pt x="88" y="388"/>
                      </a:cubicBezTo>
                      <a:cubicBezTo>
                        <a:pt x="88" y="413"/>
                        <a:pt x="88" y="413"/>
                        <a:pt x="88" y="413"/>
                      </a:cubicBezTo>
                      <a:cubicBezTo>
                        <a:pt x="75" y="413"/>
                        <a:pt x="75" y="413"/>
                        <a:pt x="75" y="413"/>
                      </a:cubicBezTo>
                      <a:cubicBezTo>
                        <a:pt x="33" y="413"/>
                        <a:pt x="0" y="380"/>
                        <a:pt x="0" y="338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34"/>
                        <a:pt x="33" y="0"/>
                        <a:pt x="75" y="0"/>
                      </a:cubicBez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604" y="0"/>
                        <a:pt x="638" y="34"/>
                        <a:pt x="638" y="75"/>
                      </a:cubicBezTo>
                      <a:cubicBezTo>
                        <a:pt x="638" y="338"/>
                        <a:pt x="638" y="338"/>
                        <a:pt x="638" y="338"/>
                      </a:cubicBezTo>
                      <a:cubicBezTo>
                        <a:pt x="638" y="380"/>
                        <a:pt x="604" y="413"/>
                        <a:pt x="562" y="41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7" name="Moon 16">
              <a:extLst>
                <a:ext uri="{FF2B5EF4-FFF2-40B4-BE49-F238E27FC236}">
                  <a16:creationId xmlns:a16="http://schemas.microsoft.com/office/drawing/2014/main" id="{5E4D2818-A048-4C5A-AA59-D8FE62FE7AED}"/>
                </a:ext>
              </a:extLst>
            </p:cNvPr>
            <p:cNvSpPr/>
            <p:nvPr/>
          </p:nvSpPr>
          <p:spPr>
            <a:xfrm rot="957024">
              <a:off x="2881627" y="2541268"/>
              <a:ext cx="826990" cy="897529"/>
            </a:xfrm>
            <a:prstGeom prst="moon">
              <a:avLst>
                <a:gd name="adj" fmla="val 14391"/>
              </a:avLst>
            </a:prstGeom>
            <a:solidFill>
              <a:srgbClr val="953F6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9970736-7CAE-457B-AD34-86FFE5503BA5}"/>
              </a:ext>
            </a:extLst>
          </p:cNvPr>
          <p:cNvSpPr/>
          <p:nvPr userDrawn="1"/>
        </p:nvSpPr>
        <p:spPr>
          <a:xfrm>
            <a:off x="5816375" y="61644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#aseansMSBizAppsUG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#aseansMSWomenInTech</a:t>
            </a:r>
          </a:p>
        </p:txBody>
      </p:sp>
    </p:spTree>
    <p:extLst>
      <p:ext uri="{BB962C8B-B14F-4D97-AF65-F5344CB8AC3E}">
        <p14:creationId xmlns:p14="http://schemas.microsoft.com/office/powerpoint/2010/main" val="395437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C2B6BF79-AB50-4FB2-92CC-1C952F8A7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A2A9A95-9725-49C7-A042-36F0D99CB9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090613"/>
            <a:ext cx="11329988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0"/>
            <a:ext cx="8262739" cy="6167121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671412" y="41034"/>
            <a:ext cx="7308033" cy="6530617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1191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085DB4-C95D-4C1A-9503-88DDB55EF55C}"/>
              </a:ext>
            </a:extLst>
          </p:cNvPr>
          <p:cNvSpPr txBox="1"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1999"/>
            <a:ext cx="11329200" cy="50392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12476" y="6275600"/>
            <a:ext cx="2893091" cy="21963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4161" y="6570000"/>
            <a:ext cx="288000" cy="288000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8338C-3CE9-4F23-8198-C8B26C287D98}"/>
              </a:ext>
            </a:extLst>
          </p:cNvPr>
          <p:cNvSpPr txBox="1"/>
          <p:nvPr userDrawn="1"/>
        </p:nvSpPr>
        <p:spPr>
          <a:xfrm>
            <a:off x="675519" y="6201459"/>
            <a:ext cx="3009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ASEANS Microsoft BizApps UG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Women In Tech  </a:t>
            </a:r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id="{F0737C86-9CA2-4D50-817E-23C5E05AD9A6}"/>
              </a:ext>
            </a:extLst>
          </p:cNvPr>
          <p:cNvSpPr/>
          <p:nvPr userDrawn="1"/>
        </p:nvSpPr>
        <p:spPr>
          <a:xfrm rot="17933096">
            <a:off x="8495" y="6200937"/>
            <a:ext cx="647374" cy="647374"/>
          </a:xfrm>
          <a:prstGeom prst="flowChartConnector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F9A87E-B039-4831-9379-BFFD6E98A4AF}"/>
              </a:ext>
            </a:extLst>
          </p:cNvPr>
          <p:cNvSpPr txBox="1"/>
          <p:nvPr userDrawn="1"/>
        </p:nvSpPr>
        <p:spPr>
          <a:xfrm>
            <a:off x="8871334" y="6207299"/>
            <a:ext cx="299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#aseansMSBizAppsUG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#aseansMSWomenInTech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56F703-5CDA-41BA-981F-1DCB1E6AD7CB}"/>
              </a:ext>
            </a:extLst>
          </p:cNvPr>
          <p:cNvGrpSpPr/>
          <p:nvPr userDrawn="1"/>
        </p:nvGrpSpPr>
        <p:grpSpPr>
          <a:xfrm>
            <a:off x="83274" y="6232716"/>
            <a:ext cx="489284" cy="583816"/>
            <a:chOff x="2193272" y="1580900"/>
            <a:chExt cx="1515345" cy="185789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DF73805-84EF-481A-8026-A6C5842C7D6B}"/>
                </a:ext>
              </a:extLst>
            </p:cNvPr>
            <p:cNvGrpSpPr/>
            <p:nvPr/>
          </p:nvGrpSpPr>
          <p:grpSpPr>
            <a:xfrm>
              <a:off x="2193272" y="1580900"/>
              <a:ext cx="1371284" cy="1078966"/>
              <a:chOff x="2192413" y="1606772"/>
              <a:chExt cx="1371284" cy="107896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DB7AA78-4583-4F80-8904-23D6385BA0EE}"/>
                  </a:ext>
                </a:extLst>
              </p:cNvPr>
              <p:cNvGrpSpPr/>
              <p:nvPr/>
            </p:nvGrpSpPr>
            <p:grpSpPr>
              <a:xfrm rot="3599486">
                <a:off x="2575998" y="1628843"/>
                <a:ext cx="257091" cy="256032"/>
                <a:chOff x="1876649" y="1151110"/>
                <a:chExt cx="362296" cy="355969"/>
              </a:xfrm>
              <a:effectLst/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DBB4B237-92F9-4F38-84BD-3AB7964A89AD}"/>
                    </a:ext>
                  </a:extLst>
                </p:cNvPr>
                <p:cNvSpPr/>
                <p:nvPr/>
              </p:nvSpPr>
              <p:spPr>
                <a:xfrm>
                  <a:off x="1876649" y="1151110"/>
                  <a:ext cx="362296" cy="3559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937AB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5516B0DE-D3C8-47B6-9867-53A3F04BC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 rot="17941476">
                  <a:off x="1949909" y="1230930"/>
                  <a:ext cx="227497" cy="207345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9895F7ED-7550-4F03-BB31-3FD7A4CD64D4}"/>
                  </a:ext>
                </a:extLst>
              </p:cNvPr>
              <p:cNvGrpSpPr/>
              <p:nvPr/>
            </p:nvGrpSpPr>
            <p:grpSpPr>
              <a:xfrm>
                <a:off x="2857245" y="1606772"/>
                <a:ext cx="255070" cy="257091"/>
                <a:chOff x="3288395" y="2225336"/>
                <a:chExt cx="209621" cy="211691"/>
              </a:xfrm>
              <a:effectLst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5E62238E-8A57-4AC8-9549-B14A89F82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17262" y="2341206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A47DD8A7-E72E-4106-8892-FC09A9F73E11}"/>
                    </a:ext>
                  </a:extLst>
                </p:cNvPr>
                <p:cNvSpPr/>
                <p:nvPr/>
              </p:nvSpPr>
              <p:spPr bwMode="auto">
                <a:xfrm rot="150244">
                  <a:off x="3288395" y="2225336"/>
                  <a:ext cx="209621" cy="21169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91" name="Freeform 13">
                  <a:extLst>
                    <a:ext uri="{FF2B5EF4-FFF2-40B4-BE49-F238E27FC236}">
                      <a16:creationId xmlns:a16="http://schemas.microsoft.com/office/drawing/2014/main" id="{49B2B5CD-7DDB-4974-B5A2-A463CF124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45889" y="2281774"/>
                  <a:ext cx="96546" cy="74100"/>
                </a:xfrm>
                <a:custGeom>
                  <a:avLst/>
                  <a:gdLst>
                    <a:gd name="T0" fmla="*/ 635 w 720"/>
                    <a:gd name="T1" fmla="*/ 467 h 467"/>
                    <a:gd name="T2" fmla="*/ 620 w 720"/>
                    <a:gd name="T3" fmla="*/ 467 h 467"/>
                    <a:gd name="T4" fmla="*/ 620 w 720"/>
                    <a:gd name="T5" fmla="*/ 438 h 467"/>
                    <a:gd name="T6" fmla="*/ 635 w 720"/>
                    <a:gd name="T7" fmla="*/ 438 h 467"/>
                    <a:gd name="T8" fmla="*/ 691 w 720"/>
                    <a:gd name="T9" fmla="*/ 382 h 467"/>
                    <a:gd name="T10" fmla="*/ 691 w 720"/>
                    <a:gd name="T11" fmla="*/ 85 h 467"/>
                    <a:gd name="T12" fmla="*/ 635 w 720"/>
                    <a:gd name="T13" fmla="*/ 29 h 467"/>
                    <a:gd name="T14" fmla="*/ 85 w 720"/>
                    <a:gd name="T15" fmla="*/ 29 h 467"/>
                    <a:gd name="T16" fmla="*/ 29 w 720"/>
                    <a:gd name="T17" fmla="*/ 85 h 467"/>
                    <a:gd name="T18" fmla="*/ 29 w 720"/>
                    <a:gd name="T19" fmla="*/ 382 h 467"/>
                    <a:gd name="T20" fmla="*/ 85 w 720"/>
                    <a:gd name="T21" fmla="*/ 438 h 467"/>
                    <a:gd name="T22" fmla="*/ 99 w 720"/>
                    <a:gd name="T23" fmla="*/ 438 h 467"/>
                    <a:gd name="T24" fmla="*/ 99 w 720"/>
                    <a:gd name="T25" fmla="*/ 467 h 467"/>
                    <a:gd name="T26" fmla="*/ 85 w 720"/>
                    <a:gd name="T27" fmla="*/ 467 h 467"/>
                    <a:gd name="T28" fmla="*/ 0 w 720"/>
                    <a:gd name="T29" fmla="*/ 382 h 467"/>
                    <a:gd name="T30" fmla="*/ 0 w 720"/>
                    <a:gd name="T31" fmla="*/ 85 h 467"/>
                    <a:gd name="T32" fmla="*/ 85 w 720"/>
                    <a:gd name="T33" fmla="*/ 0 h 467"/>
                    <a:gd name="T34" fmla="*/ 635 w 720"/>
                    <a:gd name="T35" fmla="*/ 0 h 467"/>
                    <a:gd name="T36" fmla="*/ 720 w 720"/>
                    <a:gd name="T37" fmla="*/ 85 h 467"/>
                    <a:gd name="T38" fmla="*/ 720 w 720"/>
                    <a:gd name="T39" fmla="*/ 382 h 467"/>
                    <a:gd name="T40" fmla="*/ 635 w 720"/>
                    <a:gd name="T41" fmla="*/ 467 h 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20" h="467">
                      <a:moveTo>
                        <a:pt x="635" y="467"/>
                      </a:moveTo>
                      <a:cubicBezTo>
                        <a:pt x="620" y="467"/>
                        <a:pt x="620" y="467"/>
                        <a:pt x="620" y="467"/>
                      </a:cubicBezTo>
                      <a:cubicBezTo>
                        <a:pt x="620" y="438"/>
                        <a:pt x="620" y="438"/>
                        <a:pt x="620" y="438"/>
                      </a:cubicBezTo>
                      <a:cubicBezTo>
                        <a:pt x="635" y="438"/>
                        <a:pt x="635" y="438"/>
                        <a:pt x="635" y="438"/>
                      </a:cubicBezTo>
                      <a:cubicBezTo>
                        <a:pt x="666" y="438"/>
                        <a:pt x="691" y="413"/>
                        <a:pt x="691" y="382"/>
                      </a:cubicBezTo>
                      <a:cubicBezTo>
                        <a:pt x="691" y="85"/>
                        <a:pt x="691" y="85"/>
                        <a:pt x="691" y="85"/>
                      </a:cubicBezTo>
                      <a:cubicBezTo>
                        <a:pt x="691" y="54"/>
                        <a:pt x="666" y="29"/>
                        <a:pt x="635" y="29"/>
                      </a:cubicBezTo>
                      <a:cubicBezTo>
                        <a:pt x="85" y="29"/>
                        <a:pt x="85" y="29"/>
                        <a:pt x="85" y="29"/>
                      </a:cubicBezTo>
                      <a:cubicBezTo>
                        <a:pt x="54" y="29"/>
                        <a:pt x="29" y="54"/>
                        <a:pt x="29" y="85"/>
                      </a:cubicBezTo>
                      <a:cubicBezTo>
                        <a:pt x="29" y="382"/>
                        <a:pt x="29" y="382"/>
                        <a:pt x="29" y="382"/>
                      </a:cubicBezTo>
                      <a:cubicBezTo>
                        <a:pt x="29" y="413"/>
                        <a:pt x="54" y="438"/>
                        <a:pt x="85" y="438"/>
                      </a:cubicBezTo>
                      <a:cubicBezTo>
                        <a:pt x="99" y="438"/>
                        <a:pt x="99" y="438"/>
                        <a:pt x="99" y="438"/>
                      </a:cubicBezTo>
                      <a:cubicBezTo>
                        <a:pt x="99" y="467"/>
                        <a:pt x="99" y="467"/>
                        <a:pt x="99" y="467"/>
                      </a:cubicBezTo>
                      <a:cubicBezTo>
                        <a:pt x="85" y="467"/>
                        <a:pt x="85" y="467"/>
                        <a:pt x="85" y="467"/>
                      </a:cubicBezTo>
                      <a:cubicBezTo>
                        <a:pt x="38" y="467"/>
                        <a:pt x="0" y="429"/>
                        <a:pt x="0" y="382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8" y="0"/>
                        <a:pt x="85" y="0"/>
                      </a:cubicBezTo>
                      <a:cubicBezTo>
                        <a:pt x="635" y="0"/>
                        <a:pt x="635" y="0"/>
                        <a:pt x="635" y="0"/>
                      </a:cubicBezTo>
                      <a:cubicBezTo>
                        <a:pt x="682" y="0"/>
                        <a:pt x="720" y="38"/>
                        <a:pt x="720" y="85"/>
                      </a:cubicBezTo>
                      <a:cubicBezTo>
                        <a:pt x="720" y="382"/>
                        <a:pt x="720" y="382"/>
                        <a:pt x="720" y="382"/>
                      </a:cubicBezTo>
                      <a:cubicBezTo>
                        <a:pt x="720" y="429"/>
                        <a:pt x="682" y="467"/>
                        <a:pt x="635" y="467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92" name="Freeform 14">
                  <a:extLst>
                    <a:ext uri="{FF2B5EF4-FFF2-40B4-BE49-F238E27FC236}">
                      <a16:creationId xmlns:a16="http://schemas.microsoft.com/office/drawing/2014/main" id="{4ABB69DC-375D-4887-8941-7A516F5747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62342" y="2339489"/>
                  <a:ext cx="10478" cy="26589"/>
                </a:xfrm>
                <a:custGeom>
                  <a:avLst/>
                  <a:gdLst>
                    <a:gd name="T0" fmla="*/ 40 w 79"/>
                    <a:gd name="T1" fmla="*/ 169 h 169"/>
                    <a:gd name="T2" fmla="*/ 0 w 79"/>
                    <a:gd name="T3" fmla="*/ 130 h 169"/>
                    <a:gd name="T4" fmla="*/ 0 w 79"/>
                    <a:gd name="T5" fmla="*/ 39 h 169"/>
                    <a:gd name="T6" fmla="*/ 40 w 79"/>
                    <a:gd name="T7" fmla="*/ 0 h 169"/>
                    <a:gd name="T8" fmla="*/ 40 w 79"/>
                    <a:gd name="T9" fmla="*/ 0 h 169"/>
                    <a:gd name="T10" fmla="*/ 79 w 79"/>
                    <a:gd name="T11" fmla="*/ 39 h 169"/>
                    <a:gd name="T12" fmla="*/ 79 w 79"/>
                    <a:gd name="T13" fmla="*/ 130 h 169"/>
                    <a:gd name="T14" fmla="*/ 40 w 79"/>
                    <a:gd name="T15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9" h="169">
                      <a:moveTo>
                        <a:pt x="40" y="169"/>
                      </a:moveTo>
                      <a:cubicBezTo>
                        <a:pt x="18" y="169"/>
                        <a:pt x="0" y="152"/>
                        <a:pt x="0" y="13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62" y="0"/>
                        <a:pt x="79" y="17"/>
                        <a:pt x="79" y="39"/>
                      </a:cubicBezTo>
                      <a:cubicBezTo>
                        <a:pt x="79" y="130"/>
                        <a:pt x="79" y="130"/>
                        <a:pt x="79" y="130"/>
                      </a:cubicBezTo>
                      <a:cubicBezTo>
                        <a:pt x="79" y="152"/>
                        <a:pt x="62" y="169"/>
                        <a:pt x="40" y="1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DD92AB4E-45B3-4B40-BBDF-920F1EB24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79286" y="2317562"/>
                  <a:ext cx="10852" cy="49254"/>
                </a:xfrm>
                <a:custGeom>
                  <a:avLst/>
                  <a:gdLst>
                    <a:gd name="T0" fmla="*/ 40 w 79"/>
                    <a:gd name="T1" fmla="*/ 312 h 312"/>
                    <a:gd name="T2" fmla="*/ 0 w 79"/>
                    <a:gd name="T3" fmla="*/ 273 h 312"/>
                    <a:gd name="T4" fmla="*/ 0 w 79"/>
                    <a:gd name="T5" fmla="*/ 40 h 312"/>
                    <a:gd name="T6" fmla="*/ 40 w 79"/>
                    <a:gd name="T7" fmla="*/ 0 h 312"/>
                    <a:gd name="T8" fmla="*/ 79 w 79"/>
                    <a:gd name="T9" fmla="*/ 40 h 312"/>
                    <a:gd name="T10" fmla="*/ 79 w 79"/>
                    <a:gd name="T11" fmla="*/ 273 h 312"/>
                    <a:gd name="T12" fmla="*/ 40 w 79"/>
                    <a:gd name="T13" fmla="*/ 312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12">
                      <a:moveTo>
                        <a:pt x="40" y="312"/>
                      </a:moveTo>
                      <a:cubicBezTo>
                        <a:pt x="18" y="312"/>
                        <a:pt x="0" y="295"/>
                        <a:pt x="0" y="27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79" y="18"/>
                        <a:pt x="79" y="40"/>
                      </a:cubicBezTo>
                      <a:cubicBezTo>
                        <a:pt x="79" y="273"/>
                        <a:pt x="79" y="273"/>
                        <a:pt x="79" y="273"/>
                      </a:cubicBezTo>
                      <a:cubicBezTo>
                        <a:pt x="79" y="295"/>
                        <a:pt x="62" y="312"/>
                        <a:pt x="40" y="31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5BC40FCD-1772-4A02-AF23-0E07C02EA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412902" y="2303332"/>
                  <a:ext cx="10852" cy="64946"/>
                </a:xfrm>
                <a:custGeom>
                  <a:avLst/>
                  <a:gdLst>
                    <a:gd name="T0" fmla="*/ 40 w 79"/>
                    <a:gd name="T1" fmla="*/ 409 h 409"/>
                    <a:gd name="T2" fmla="*/ 0 w 79"/>
                    <a:gd name="T3" fmla="*/ 370 h 409"/>
                    <a:gd name="T4" fmla="*/ 0 w 79"/>
                    <a:gd name="T5" fmla="*/ 39 h 409"/>
                    <a:gd name="T6" fmla="*/ 40 w 79"/>
                    <a:gd name="T7" fmla="*/ 0 h 409"/>
                    <a:gd name="T8" fmla="*/ 79 w 79"/>
                    <a:gd name="T9" fmla="*/ 39 h 409"/>
                    <a:gd name="T10" fmla="*/ 79 w 79"/>
                    <a:gd name="T11" fmla="*/ 370 h 409"/>
                    <a:gd name="T12" fmla="*/ 40 w 79"/>
                    <a:gd name="T13" fmla="*/ 409 h 4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409">
                      <a:moveTo>
                        <a:pt x="40" y="409"/>
                      </a:moveTo>
                      <a:cubicBezTo>
                        <a:pt x="18" y="409"/>
                        <a:pt x="0" y="392"/>
                        <a:pt x="0" y="37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39"/>
                      </a:cubicBezTo>
                      <a:cubicBezTo>
                        <a:pt x="79" y="370"/>
                        <a:pt x="79" y="370"/>
                        <a:pt x="79" y="370"/>
                      </a:cubicBezTo>
                      <a:cubicBezTo>
                        <a:pt x="79" y="392"/>
                        <a:pt x="61" y="409"/>
                        <a:pt x="40" y="40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6F8C3A87-5BAF-4363-81A3-BE28B93AE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0244">
                  <a:off x="3395910" y="2327438"/>
                  <a:ext cx="10478" cy="40101"/>
                </a:xfrm>
                <a:custGeom>
                  <a:avLst/>
                  <a:gdLst>
                    <a:gd name="T0" fmla="*/ 40 w 79"/>
                    <a:gd name="T1" fmla="*/ 252 h 252"/>
                    <a:gd name="T2" fmla="*/ 0 w 79"/>
                    <a:gd name="T3" fmla="*/ 213 h 252"/>
                    <a:gd name="T4" fmla="*/ 0 w 79"/>
                    <a:gd name="T5" fmla="*/ 40 h 252"/>
                    <a:gd name="T6" fmla="*/ 40 w 79"/>
                    <a:gd name="T7" fmla="*/ 0 h 252"/>
                    <a:gd name="T8" fmla="*/ 79 w 79"/>
                    <a:gd name="T9" fmla="*/ 40 h 252"/>
                    <a:gd name="T10" fmla="*/ 79 w 79"/>
                    <a:gd name="T11" fmla="*/ 213 h 252"/>
                    <a:gd name="T12" fmla="*/ 40 w 79"/>
                    <a:gd name="T13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252">
                      <a:moveTo>
                        <a:pt x="40" y="252"/>
                      </a:moveTo>
                      <a:cubicBezTo>
                        <a:pt x="18" y="252"/>
                        <a:pt x="0" y="235"/>
                        <a:pt x="0" y="213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1" y="0"/>
                        <a:pt x="79" y="18"/>
                        <a:pt x="79" y="40"/>
                      </a:cubicBezTo>
                      <a:cubicBezTo>
                        <a:pt x="79" y="213"/>
                        <a:pt x="79" y="213"/>
                        <a:pt x="79" y="213"/>
                      </a:cubicBezTo>
                      <a:cubicBezTo>
                        <a:pt x="79" y="235"/>
                        <a:pt x="62" y="252"/>
                        <a:pt x="40" y="25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1A1A1A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1DA970E3-AB1D-4A4B-9699-B9A3C57B3014}"/>
                  </a:ext>
                </a:extLst>
              </p:cNvPr>
              <p:cNvGrpSpPr/>
              <p:nvPr/>
            </p:nvGrpSpPr>
            <p:grpSpPr>
              <a:xfrm rot="388948">
                <a:off x="2200397" y="2006119"/>
                <a:ext cx="256033" cy="257091"/>
                <a:chOff x="4710278" y="1361212"/>
                <a:chExt cx="220164" cy="224191"/>
              </a:xfrm>
              <a:effectLst/>
            </p:grpSpPr>
            <p:sp>
              <p:nvSpPr>
                <p:cNvPr id="85" name="Oval 5">
                  <a:extLst>
                    <a:ext uri="{FF2B5EF4-FFF2-40B4-BE49-F238E27FC236}">
                      <a16:creationId xmlns:a16="http://schemas.microsoft.com/office/drawing/2014/main" id="{A947D855-A542-476F-B9F1-BB37D5537274}"/>
                    </a:ext>
                  </a:extLst>
                </p:cNvPr>
                <p:cNvSpPr/>
                <p:nvPr/>
              </p:nvSpPr>
              <p:spPr bwMode="auto">
                <a:xfrm rot="150244">
                  <a:off x="4710278" y="1361212"/>
                  <a:ext cx="220164" cy="224191"/>
                </a:xfrm>
                <a:prstGeom prst="ellipse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1600" tIns="81280" rIns="101600" bIns="8128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18045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33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6" name="Right Triangle 85">
                  <a:extLst>
                    <a:ext uri="{FF2B5EF4-FFF2-40B4-BE49-F238E27FC236}">
                      <a16:creationId xmlns:a16="http://schemas.microsoft.com/office/drawing/2014/main" id="{852E3B5F-B5DB-40FB-8B33-7EA8A6A039FB}"/>
                    </a:ext>
                  </a:extLst>
                </p:cNvPr>
                <p:cNvSpPr/>
                <p:nvPr/>
              </p:nvSpPr>
              <p:spPr>
                <a:xfrm rot="10950244">
                  <a:off x="4767817" y="1404542"/>
                  <a:ext cx="99425" cy="136221"/>
                </a:xfrm>
                <a:prstGeom prst="rtTriangle">
                  <a:avLst/>
                </a:prstGeom>
                <a:solidFill>
                  <a:srgbClr val="E26F45"/>
                </a:solidFill>
                <a:ln>
                  <a:solidFill>
                    <a:srgbClr val="E26F4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ight Triangle 86">
                  <a:extLst>
                    <a:ext uri="{FF2B5EF4-FFF2-40B4-BE49-F238E27FC236}">
                      <a16:creationId xmlns:a16="http://schemas.microsoft.com/office/drawing/2014/main" id="{C206DAD8-C2C5-41FD-A243-629D72110785}"/>
                    </a:ext>
                  </a:extLst>
                </p:cNvPr>
                <p:cNvSpPr/>
                <p:nvPr/>
              </p:nvSpPr>
              <p:spPr>
                <a:xfrm rot="10950244">
                  <a:off x="4759978" y="1442151"/>
                  <a:ext cx="80332" cy="103868"/>
                </a:xfrm>
                <a:prstGeom prst="rtTriangle">
                  <a:avLst/>
                </a:prstGeom>
                <a:solidFill>
                  <a:srgbClr val="EF9A71"/>
                </a:solidFill>
                <a:ln>
                  <a:solidFill>
                    <a:srgbClr val="EF9A7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ight Triangle 87">
                  <a:extLst>
                    <a:ext uri="{FF2B5EF4-FFF2-40B4-BE49-F238E27FC236}">
                      <a16:creationId xmlns:a16="http://schemas.microsoft.com/office/drawing/2014/main" id="{782233EA-6406-4B5A-A9D5-A0B1B9292B43}"/>
                    </a:ext>
                  </a:extLst>
                </p:cNvPr>
                <p:cNvSpPr/>
                <p:nvPr/>
              </p:nvSpPr>
              <p:spPr>
                <a:xfrm rot="10950244">
                  <a:off x="4759524" y="1472116"/>
                  <a:ext cx="51417" cy="68537"/>
                </a:xfrm>
                <a:prstGeom prst="rtTriangle">
                  <a:avLst/>
                </a:prstGeom>
                <a:solidFill>
                  <a:srgbClr val="FCC19C"/>
                </a:solidFill>
                <a:ln>
                  <a:solidFill>
                    <a:srgbClr val="FCC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1" name="Moon 60">
                <a:extLst>
                  <a:ext uri="{FF2B5EF4-FFF2-40B4-BE49-F238E27FC236}">
                    <a16:creationId xmlns:a16="http://schemas.microsoft.com/office/drawing/2014/main" id="{75EE267C-77AB-44CC-BD3F-DC1294387DF2}"/>
                  </a:ext>
                </a:extLst>
              </p:cNvPr>
              <p:cNvSpPr/>
              <p:nvPr/>
            </p:nvSpPr>
            <p:spPr>
              <a:xfrm rot="15076818">
                <a:off x="2791325" y="1918365"/>
                <a:ext cx="379083" cy="1155663"/>
              </a:xfrm>
              <a:prstGeom prst="moon">
                <a:avLst>
                  <a:gd name="adj" fmla="val 17905"/>
                </a:avLst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B518D5C-36DB-45C8-9CC7-D6AD1B60A796}"/>
                  </a:ext>
                </a:extLst>
              </p:cNvPr>
              <p:cNvSpPr/>
              <p:nvPr/>
            </p:nvSpPr>
            <p:spPr>
              <a:xfrm rot="21295371">
                <a:off x="2747880" y="2175925"/>
                <a:ext cx="347713" cy="420603"/>
              </a:xfrm>
              <a:prstGeom prst="ellipse">
                <a:avLst/>
              </a:prstGeom>
              <a:solidFill>
                <a:srgbClr val="953F6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1FD2449-E9EB-43A3-B535-EF9870EDECA0}"/>
                  </a:ext>
                </a:extLst>
              </p:cNvPr>
              <p:cNvSpPr/>
              <p:nvPr/>
            </p:nvSpPr>
            <p:spPr>
              <a:xfrm rot="13396044">
                <a:off x="2726908" y="2281967"/>
                <a:ext cx="61943" cy="61546"/>
              </a:xfrm>
              <a:custGeom>
                <a:avLst/>
                <a:gdLst>
                  <a:gd name="connsiteX0" fmla="*/ 76045 w 76045"/>
                  <a:gd name="connsiteY0" fmla="*/ 38023 h 76045"/>
                  <a:gd name="connsiteX1" fmla="*/ 38023 w 76045"/>
                  <a:gd name="connsiteY1" fmla="*/ 76045 h 76045"/>
                  <a:gd name="connsiteX2" fmla="*/ 0 w 76045"/>
                  <a:gd name="connsiteY2" fmla="*/ 38023 h 76045"/>
                  <a:gd name="connsiteX3" fmla="*/ 38023 w 76045"/>
                  <a:gd name="connsiteY3" fmla="*/ 0 h 76045"/>
                  <a:gd name="connsiteX4" fmla="*/ 76045 w 76045"/>
                  <a:gd name="connsiteY4" fmla="*/ 38023 h 7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45" h="76045">
                    <a:moveTo>
                      <a:pt x="76045" y="38023"/>
                    </a:moveTo>
                    <a:cubicBezTo>
                      <a:pt x="76045" y="59022"/>
                      <a:pt x="59022" y="76045"/>
                      <a:pt x="38023" y="76045"/>
                    </a:cubicBezTo>
                    <a:cubicBezTo>
                      <a:pt x="17023" y="76045"/>
                      <a:pt x="0" y="59022"/>
                      <a:pt x="0" y="38023"/>
                    </a:cubicBezTo>
                    <a:cubicBezTo>
                      <a:pt x="0" y="17023"/>
                      <a:pt x="17023" y="0"/>
                      <a:pt x="38023" y="0"/>
                    </a:cubicBezTo>
                    <a:cubicBezTo>
                      <a:pt x="59022" y="0"/>
                      <a:pt x="76045" y="17023"/>
                      <a:pt x="76045" y="38023"/>
                    </a:cubicBezTo>
                    <a:close/>
                  </a:path>
                </a:pathLst>
              </a:custGeom>
              <a:solidFill>
                <a:srgbClr val="FFBA08"/>
              </a:solidFill>
              <a:ln w="6350">
                <a:solidFill>
                  <a:srgbClr val="FFC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D5E6D62-C54C-4701-837B-240A156DE65E}"/>
                  </a:ext>
                </a:extLst>
              </p:cNvPr>
              <p:cNvSpPr/>
              <p:nvPr/>
            </p:nvSpPr>
            <p:spPr>
              <a:xfrm rot="13396044">
                <a:off x="2646285" y="2336133"/>
                <a:ext cx="82591" cy="102578"/>
              </a:xfrm>
              <a:custGeom>
                <a:avLst/>
                <a:gdLst>
                  <a:gd name="connsiteX0" fmla="*/ 101394 w 101393"/>
                  <a:gd name="connsiteY0" fmla="*/ 50697 h 126742"/>
                  <a:gd name="connsiteX1" fmla="*/ 50697 w 101393"/>
                  <a:gd name="connsiteY1" fmla="*/ 126742 h 126742"/>
                  <a:gd name="connsiteX2" fmla="*/ 0 w 101393"/>
                  <a:gd name="connsiteY2" fmla="*/ 50697 h 126742"/>
                  <a:gd name="connsiteX3" fmla="*/ 50697 w 101393"/>
                  <a:gd name="connsiteY3" fmla="*/ 0 h 126742"/>
                  <a:gd name="connsiteX4" fmla="*/ 101394 w 101393"/>
                  <a:gd name="connsiteY4" fmla="*/ 50697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101394" y="50697"/>
                    </a:moveTo>
                    <a:cubicBezTo>
                      <a:pt x="101394" y="78580"/>
                      <a:pt x="78580" y="126742"/>
                      <a:pt x="50697" y="126742"/>
                    </a:cubicBezTo>
                    <a:cubicBezTo>
                      <a:pt x="22814" y="126742"/>
                      <a:pt x="0" y="78580"/>
                      <a:pt x="0" y="50697"/>
                    </a:cubicBezTo>
                    <a:cubicBezTo>
                      <a:pt x="0" y="22814"/>
                      <a:pt x="22814" y="0"/>
                      <a:pt x="50697" y="0"/>
                    </a:cubicBezTo>
                    <a:cubicBezTo>
                      <a:pt x="78580" y="0"/>
                      <a:pt x="101394" y="22814"/>
                      <a:pt x="101394" y="50697"/>
                    </a:cubicBezTo>
                    <a:close/>
                  </a:path>
                </a:pathLst>
              </a:custGeom>
              <a:solidFill>
                <a:srgbClr val="81BC06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D24B983-7537-4DC7-ACF2-08F80D0D128A}"/>
                  </a:ext>
                </a:extLst>
              </p:cNvPr>
              <p:cNvSpPr/>
              <p:nvPr/>
            </p:nvSpPr>
            <p:spPr>
              <a:xfrm rot="13396044">
                <a:off x="2786891" y="2186759"/>
                <a:ext cx="82591" cy="102578"/>
              </a:xfrm>
              <a:custGeom>
                <a:avLst/>
                <a:gdLst>
                  <a:gd name="connsiteX0" fmla="*/ 0 w 101393"/>
                  <a:gd name="connsiteY0" fmla="*/ 76045 h 126742"/>
                  <a:gd name="connsiteX1" fmla="*/ 50697 w 101393"/>
                  <a:gd name="connsiteY1" fmla="*/ 0 h 126742"/>
                  <a:gd name="connsiteX2" fmla="*/ 101394 w 101393"/>
                  <a:gd name="connsiteY2" fmla="*/ 76045 h 126742"/>
                  <a:gd name="connsiteX3" fmla="*/ 50697 w 101393"/>
                  <a:gd name="connsiteY3" fmla="*/ 126742 h 126742"/>
                  <a:gd name="connsiteX4" fmla="*/ 0 w 101393"/>
                  <a:gd name="connsiteY4" fmla="*/ 76045 h 12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3" h="126742">
                    <a:moveTo>
                      <a:pt x="0" y="76045"/>
                    </a:moveTo>
                    <a:cubicBezTo>
                      <a:pt x="0" y="48162"/>
                      <a:pt x="22814" y="0"/>
                      <a:pt x="50697" y="0"/>
                    </a:cubicBezTo>
                    <a:cubicBezTo>
                      <a:pt x="78580" y="0"/>
                      <a:pt x="101394" y="48162"/>
                      <a:pt x="101394" y="76045"/>
                    </a:cubicBezTo>
                    <a:cubicBezTo>
                      <a:pt x="101394" y="103929"/>
                      <a:pt x="78580" y="126742"/>
                      <a:pt x="50697" y="126742"/>
                    </a:cubicBezTo>
                    <a:cubicBezTo>
                      <a:pt x="22814" y="126742"/>
                      <a:pt x="0" y="103929"/>
                      <a:pt x="0" y="76045"/>
                    </a:cubicBezTo>
                    <a:close/>
                  </a:path>
                </a:pathLst>
              </a:custGeom>
              <a:solidFill>
                <a:srgbClr val="C1A0E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06B7C48-BF62-4C16-89C9-846871EB6E33}"/>
                  </a:ext>
                </a:extLst>
              </p:cNvPr>
              <p:cNvSpPr/>
              <p:nvPr/>
            </p:nvSpPr>
            <p:spPr>
              <a:xfrm rot="13396044">
                <a:off x="2740417" y="2376798"/>
                <a:ext cx="92915" cy="82062"/>
              </a:xfrm>
              <a:custGeom>
                <a:avLst/>
                <a:gdLst>
                  <a:gd name="connsiteX0" fmla="*/ 76334 w 114068"/>
                  <a:gd name="connsiteY0" fmla="*/ 6625 h 101393"/>
                  <a:gd name="connsiteX1" fmla="*/ 116891 w 114068"/>
                  <a:gd name="connsiteY1" fmla="*/ 89008 h 101393"/>
                  <a:gd name="connsiteX2" fmla="*/ 25637 w 114068"/>
                  <a:gd name="connsiteY2" fmla="*/ 95345 h 101393"/>
                  <a:gd name="connsiteX3" fmla="*/ 6625 w 114068"/>
                  <a:gd name="connsiteY3" fmla="*/ 25637 h 101393"/>
                  <a:gd name="connsiteX4" fmla="*/ 76334 w 114068"/>
                  <a:gd name="connsiteY4" fmla="*/ 66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76334" y="6625"/>
                    </a:moveTo>
                    <a:cubicBezTo>
                      <a:pt x="100415" y="20567"/>
                      <a:pt x="130833" y="64927"/>
                      <a:pt x="116891" y="89008"/>
                    </a:cubicBezTo>
                    <a:cubicBezTo>
                      <a:pt x="102949" y="113089"/>
                      <a:pt x="49718" y="109287"/>
                      <a:pt x="25637" y="95345"/>
                    </a:cubicBezTo>
                    <a:cubicBezTo>
                      <a:pt x="1556" y="81403"/>
                      <a:pt x="-7316" y="49718"/>
                      <a:pt x="6625" y="25637"/>
                    </a:cubicBezTo>
                    <a:cubicBezTo>
                      <a:pt x="20567" y="1556"/>
                      <a:pt x="52253" y="-7316"/>
                      <a:pt x="76334" y="6625"/>
                    </a:cubicBezTo>
                    <a:close/>
                  </a:path>
                </a:pathLst>
              </a:custGeom>
              <a:solidFill>
                <a:srgbClr val="05A6F0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538DD2D-AA5F-4B6E-BF2F-867AF12587AB}"/>
                  </a:ext>
                </a:extLst>
              </p:cNvPr>
              <p:cNvSpPr/>
              <p:nvPr/>
            </p:nvSpPr>
            <p:spPr>
              <a:xfrm rot="13396044">
                <a:off x="2683376" y="2173133"/>
                <a:ext cx="92915" cy="82062"/>
              </a:xfrm>
              <a:custGeom>
                <a:avLst/>
                <a:gdLst>
                  <a:gd name="connsiteX0" fmla="*/ 44073 w 114068"/>
                  <a:gd name="connsiteY0" fmla="*/ 99825 h 101393"/>
                  <a:gd name="connsiteX1" fmla="*/ 3516 w 114068"/>
                  <a:gd name="connsiteY1" fmla="*/ 17443 h 101393"/>
                  <a:gd name="connsiteX2" fmla="*/ 94770 w 114068"/>
                  <a:gd name="connsiteY2" fmla="*/ 11106 h 101393"/>
                  <a:gd name="connsiteX3" fmla="*/ 113781 w 114068"/>
                  <a:gd name="connsiteY3" fmla="*/ 80814 h 101393"/>
                  <a:gd name="connsiteX4" fmla="*/ 44073 w 114068"/>
                  <a:gd name="connsiteY4" fmla="*/ 9982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44073" y="99825"/>
                    </a:moveTo>
                    <a:cubicBezTo>
                      <a:pt x="19992" y="85884"/>
                      <a:pt x="-10426" y="41524"/>
                      <a:pt x="3516" y="17443"/>
                    </a:cubicBezTo>
                    <a:cubicBezTo>
                      <a:pt x="17457" y="-6638"/>
                      <a:pt x="70689" y="-2836"/>
                      <a:pt x="94770" y="11106"/>
                    </a:cubicBezTo>
                    <a:cubicBezTo>
                      <a:pt x="118851" y="25048"/>
                      <a:pt x="127723" y="56733"/>
                      <a:pt x="113781" y="80814"/>
                    </a:cubicBezTo>
                    <a:cubicBezTo>
                      <a:pt x="99840" y="104895"/>
                      <a:pt x="68154" y="113767"/>
                      <a:pt x="44073" y="99825"/>
                    </a:cubicBezTo>
                    <a:close/>
                  </a:path>
                </a:pathLst>
              </a:custGeom>
              <a:solidFill>
                <a:srgbClr val="14848F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14848F"/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673CF46-8610-4511-9043-3DDBDDAF73AE}"/>
                  </a:ext>
                </a:extLst>
              </p:cNvPr>
              <p:cNvSpPr/>
              <p:nvPr/>
            </p:nvSpPr>
            <p:spPr>
              <a:xfrm rot="13396044">
                <a:off x="2815268" y="2297275"/>
                <a:ext cx="92915" cy="82062"/>
              </a:xfrm>
              <a:custGeom>
                <a:avLst/>
                <a:gdLst>
                  <a:gd name="connsiteX0" fmla="*/ 25637 w 114068"/>
                  <a:gd name="connsiteY0" fmla="*/ 11106 h 101393"/>
                  <a:gd name="connsiteX1" fmla="*/ 116891 w 114068"/>
                  <a:gd name="connsiteY1" fmla="*/ 17443 h 101393"/>
                  <a:gd name="connsiteX2" fmla="*/ 76334 w 114068"/>
                  <a:gd name="connsiteY2" fmla="*/ 99825 h 101393"/>
                  <a:gd name="connsiteX3" fmla="*/ 6625 w 114068"/>
                  <a:gd name="connsiteY3" fmla="*/ 80814 h 101393"/>
                  <a:gd name="connsiteX4" fmla="*/ 25637 w 114068"/>
                  <a:gd name="connsiteY4" fmla="*/ 11106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25637" y="11106"/>
                    </a:moveTo>
                    <a:cubicBezTo>
                      <a:pt x="49718" y="-2836"/>
                      <a:pt x="102949" y="-6638"/>
                      <a:pt x="116891" y="17443"/>
                    </a:cubicBezTo>
                    <a:cubicBezTo>
                      <a:pt x="130833" y="41524"/>
                      <a:pt x="100415" y="85884"/>
                      <a:pt x="76334" y="99825"/>
                    </a:cubicBezTo>
                    <a:cubicBezTo>
                      <a:pt x="52253" y="113767"/>
                      <a:pt x="20567" y="104895"/>
                      <a:pt x="6625" y="80814"/>
                    </a:cubicBezTo>
                    <a:cubicBezTo>
                      <a:pt x="-7316" y="56733"/>
                      <a:pt x="1556" y="25048"/>
                      <a:pt x="25637" y="11106"/>
                    </a:cubicBezTo>
                    <a:close/>
                  </a:path>
                </a:pathLst>
              </a:custGeom>
              <a:solidFill>
                <a:srgbClr val="F35325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6785629-8AF3-4725-8FDC-7EEA99A2243F}"/>
                  </a:ext>
                </a:extLst>
              </p:cNvPr>
              <p:cNvSpPr/>
              <p:nvPr/>
            </p:nvSpPr>
            <p:spPr>
              <a:xfrm rot="13396044">
                <a:off x="2608525" y="2252646"/>
                <a:ext cx="92915" cy="82062"/>
              </a:xfrm>
              <a:custGeom>
                <a:avLst/>
                <a:gdLst>
                  <a:gd name="connsiteX0" fmla="*/ 94770 w 114068"/>
                  <a:gd name="connsiteY0" fmla="*/ 95345 h 101393"/>
                  <a:gd name="connsiteX1" fmla="*/ 3516 w 114068"/>
                  <a:gd name="connsiteY1" fmla="*/ 89008 h 101393"/>
                  <a:gd name="connsiteX2" fmla="*/ 44073 w 114068"/>
                  <a:gd name="connsiteY2" fmla="*/ 6625 h 101393"/>
                  <a:gd name="connsiteX3" fmla="*/ 113781 w 114068"/>
                  <a:gd name="connsiteY3" fmla="*/ 25637 h 101393"/>
                  <a:gd name="connsiteX4" fmla="*/ 94770 w 114068"/>
                  <a:gd name="connsiteY4" fmla="*/ 95345 h 10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068" h="101393">
                    <a:moveTo>
                      <a:pt x="94770" y="95345"/>
                    </a:moveTo>
                    <a:cubicBezTo>
                      <a:pt x="70689" y="109287"/>
                      <a:pt x="17457" y="113089"/>
                      <a:pt x="3516" y="89008"/>
                    </a:cubicBezTo>
                    <a:cubicBezTo>
                      <a:pt x="-10426" y="64927"/>
                      <a:pt x="19992" y="20567"/>
                      <a:pt x="44073" y="6625"/>
                    </a:cubicBezTo>
                    <a:cubicBezTo>
                      <a:pt x="68154" y="-7316"/>
                      <a:pt x="99840" y="1556"/>
                      <a:pt x="113781" y="25637"/>
                    </a:cubicBezTo>
                    <a:cubicBezTo>
                      <a:pt x="127723" y="49718"/>
                      <a:pt x="118851" y="81403"/>
                      <a:pt x="94770" y="95345"/>
                    </a:cubicBezTo>
                    <a:close/>
                  </a:path>
                </a:pathLst>
              </a:custGeom>
              <a:solidFill>
                <a:srgbClr val="742774"/>
              </a:solidFill>
              <a:ln w="12601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US">
                  <a:solidFill>
                    <a:srgbClr val="742774"/>
                  </a:solidFill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3007631-7BFD-47C2-9149-86BB63F44653}"/>
                  </a:ext>
                </a:extLst>
              </p:cNvPr>
              <p:cNvGrpSpPr/>
              <p:nvPr/>
            </p:nvGrpSpPr>
            <p:grpSpPr>
              <a:xfrm rot="7226320">
                <a:off x="3114607" y="1709244"/>
                <a:ext cx="257091" cy="256032"/>
                <a:chOff x="4961501" y="1418861"/>
                <a:chExt cx="216942" cy="224883"/>
              </a:xfrm>
              <a:effectLst/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50FE1E3-51F4-456F-8F4B-B1101BF97928}"/>
                    </a:ext>
                  </a:extLst>
                </p:cNvPr>
                <p:cNvSpPr/>
                <p:nvPr/>
              </p:nvSpPr>
              <p:spPr bwMode="auto">
                <a:xfrm rot="150244">
                  <a:off x="4961501" y="1418861"/>
                  <a:ext cx="216942" cy="224883"/>
                </a:xfrm>
                <a:prstGeom prst="ellipse">
                  <a:avLst/>
                </a:prstGeom>
                <a:solidFill>
                  <a:srgbClr val="287EF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83" name="Freeform 5">
                  <a:extLst>
                    <a:ext uri="{FF2B5EF4-FFF2-40B4-BE49-F238E27FC236}">
                      <a16:creationId xmlns:a16="http://schemas.microsoft.com/office/drawing/2014/main" id="{47094A4F-57A2-4E4B-A6F4-B70A0DA6A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373680">
                  <a:off x="5000161" y="1489555"/>
                  <a:ext cx="133114" cy="94791"/>
                </a:xfrm>
                <a:custGeom>
                  <a:avLst/>
                  <a:gdLst>
                    <a:gd name="T0" fmla="*/ 30 w 737"/>
                    <a:gd name="T1" fmla="*/ 326 h 478"/>
                    <a:gd name="T2" fmla="*/ 30 w 737"/>
                    <a:gd name="T3" fmla="*/ 87 h 478"/>
                    <a:gd name="T4" fmla="*/ 87 w 737"/>
                    <a:gd name="T5" fmla="*/ 30 h 478"/>
                    <a:gd name="T6" fmla="*/ 650 w 737"/>
                    <a:gd name="T7" fmla="*/ 30 h 478"/>
                    <a:gd name="T8" fmla="*/ 707 w 737"/>
                    <a:gd name="T9" fmla="*/ 87 h 478"/>
                    <a:gd name="T10" fmla="*/ 707 w 737"/>
                    <a:gd name="T11" fmla="*/ 391 h 478"/>
                    <a:gd name="T12" fmla="*/ 650 w 737"/>
                    <a:gd name="T13" fmla="*/ 448 h 478"/>
                    <a:gd name="T14" fmla="*/ 390 w 737"/>
                    <a:gd name="T15" fmla="*/ 448 h 478"/>
                    <a:gd name="T16" fmla="*/ 390 w 737"/>
                    <a:gd name="T17" fmla="*/ 478 h 478"/>
                    <a:gd name="T18" fmla="*/ 650 w 737"/>
                    <a:gd name="T19" fmla="*/ 478 h 478"/>
                    <a:gd name="T20" fmla="*/ 737 w 737"/>
                    <a:gd name="T21" fmla="*/ 391 h 478"/>
                    <a:gd name="T22" fmla="*/ 737 w 737"/>
                    <a:gd name="T23" fmla="*/ 87 h 478"/>
                    <a:gd name="T24" fmla="*/ 650 w 737"/>
                    <a:gd name="T25" fmla="*/ 0 h 478"/>
                    <a:gd name="T26" fmla="*/ 87 w 737"/>
                    <a:gd name="T27" fmla="*/ 0 h 478"/>
                    <a:gd name="T28" fmla="*/ 0 w 737"/>
                    <a:gd name="T29" fmla="*/ 87 h 478"/>
                    <a:gd name="T30" fmla="*/ 0 w 737"/>
                    <a:gd name="T31" fmla="*/ 326 h 478"/>
                    <a:gd name="T32" fmla="*/ 30 w 737"/>
                    <a:gd name="T33" fmla="*/ 326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7" h="478">
                      <a:moveTo>
                        <a:pt x="30" y="326"/>
                      </a:move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30" y="56"/>
                        <a:pt x="55" y="30"/>
                        <a:pt x="87" y="30"/>
                      </a:cubicBezTo>
                      <a:cubicBezTo>
                        <a:pt x="650" y="30"/>
                        <a:pt x="650" y="30"/>
                        <a:pt x="650" y="30"/>
                      </a:cubicBezTo>
                      <a:cubicBezTo>
                        <a:pt x="682" y="30"/>
                        <a:pt x="707" y="56"/>
                        <a:pt x="707" y="87"/>
                      </a:cubicBezTo>
                      <a:cubicBezTo>
                        <a:pt x="707" y="391"/>
                        <a:pt x="707" y="391"/>
                        <a:pt x="707" y="391"/>
                      </a:cubicBezTo>
                      <a:cubicBezTo>
                        <a:pt x="707" y="423"/>
                        <a:pt x="682" y="448"/>
                        <a:pt x="650" y="448"/>
                      </a:cubicBezTo>
                      <a:cubicBezTo>
                        <a:pt x="390" y="448"/>
                        <a:pt x="390" y="448"/>
                        <a:pt x="390" y="448"/>
                      </a:cubicBezTo>
                      <a:cubicBezTo>
                        <a:pt x="390" y="478"/>
                        <a:pt x="390" y="478"/>
                        <a:pt x="390" y="478"/>
                      </a:cubicBezTo>
                      <a:cubicBezTo>
                        <a:pt x="650" y="478"/>
                        <a:pt x="650" y="478"/>
                        <a:pt x="650" y="478"/>
                      </a:cubicBezTo>
                      <a:cubicBezTo>
                        <a:pt x="698" y="478"/>
                        <a:pt x="737" y="439"/>
                        <a:pt x="737" y="391"/>
                      </a:cubicBezTo>
                      <a:cubicBezTo>
                        <a:pt x="737" y="87"/>
                        <a:pt x="737" y="87"/>
                        <a:pt x="737" y="87"/>
                      </a:cubicBezTo>
                      <a:cubicBezTo>
                        <a:pt x="737" y="39"/>
                        <a:pt x="698" y="0"/>
                        <a:pt x="650" y="0"/>
                      </a:cubicBez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39" y="0"/>
                        <a:pt x="0" y="39"/>
                        <a:pt x="0" y="87"/>
                      </a:cubicBezTo>
                      <a:cubicBezTo>
                        <a:pt x="0" y="326"/>
                        <a:pt x="0" y="326"/>
                        <a:pt x="0" y="326"/>
                      </a:cubicBezTo>
                      <a:lnTo>
                        <a:pt x="30" y="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84" name="Freeform 6">
                  <a:extLst>
                    <a:ext uri="{FF2B5EF4-FFF2-40B4-BE49-F238E27FC236}">
                      <a16:creationId xmlns:a16="http://schemas.microsoft.com/office/drawing/2014/main" id="{2DC57C02-48D8-43C7-8B85-A6D7EB5858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14373680">
                  <a:off x="5034387" y="1497300"/>
                  <a:ext cx="112353" cy="82121"/>
                </a:xfrm>
                <a:custGeom>
                  <a:avLst/>
                  <a:gdLst>
                    <a:gd name="T0" fmla="*/ 391 w 564"/>
                    <a:gd name="T1" fmla="*/ 147 h 433"/>
                    <a:gd name="T2" fmla="*/ 417 w 564"/>
                    <a:gd name="T3" fmla="*/ 173 h 433"/>
                    <a:gd name="T4" fmla="*/ 538 w 564"/>
                    <a:gd name="T5" fmla="*/ 173 h 433"/>
                    <a:gd name="T6" fmla="*/ 564 w 564"/>
                    <a:gd name="T7" fmla="*/ 147 h 433"/>
                    <a:gd name="T8" fmla="*/ 564 w 564"/>
                    <a:gd name="T9" fmla="*/ 26 h 433"/>
                    <a:gd name="T10" fmla="*/ 538 w 564"/>
                    <a:gd name="T11" fmla="*/ 0 h 433"/>
                    <a:gd name="T12" fmla="*/ 417 w 564"/>
                    <a:gd name="T13" fmla="*/ 0 h 433"/>
                    <a:gd name="T14" fmla="*/ 391 w 564"/>
                    <a:gd name="T15" fmla="*/ 26 h 433"/>
                    <a:gd name="T16" fmla="*/ 391 w 564"/>
                    <a:gd name="T17" fmla="*/ 65 h 433"/>
                    <a:gd name="T18" fmla="*/ 342 w 564"/>
                    <a:gd name="T19" fmla="*/ 65 h 433"/>
                    <a:gd name="T20" fmla="*/ 297 w 564"/>
                    <a:gd name="T21" fmla="*/ 97 h 433"/>
                    <a:gd name="T22" fmla="*/ 223 w 564"/>
                    <a:gd name="T23" fmla="*/ 322 h 433"/>
                    <a:gd name="T24" fmla="*/ 219 w 564"/>
                    <a:gd name="T25" fmla="*/ 325 h 433"/>
                    <a:gd name="T26" fmla="*/ 173 w 564"/>
                    <a:gd name="T27" fmla="*/ 325 h 433"/>
                    <a:gd name="T28" fmla="*/ 173 w 564"/>
                    <a:gd name="T29" fmla="*/ 286 h 433"/>
                    <a:gd name="T30" fmla="*/ 147 w 564"/>
                    <a:gd name="T31" fmla="*/ 260 h 433"/>
                    <a:gd name="T32" fmla="*/ 26 w 564"/>
                    <a:gd name="T33" fmla="*/ 260 h 433"/>
                    <a:gd name="T34" fmla="*/ 0 w 564"/>
                    <a:gd name="T35" fmla="*/ 286 h 433"/>
                    <a:gd name="T36" fmla="*/ 0 w 564"/>
                    <a:gd name="T37" fmla="*/ 407 h 433"/>
                    <a:gd name="T38" fmla="*/ 26 w 564"/>
                    <a:gd name="T39" fmla="*/ 433 h 433"/>
                    <a:gd name="T40" fmla="*/ 147 w 564"/>
                    <a:gd name="T41" fmla="*/ 433 h 433"/>
                    <a:gd name="T42" fmla="*/ 173 w 564"/>
                    <a:gd name="T43" fmla="*/ 407 h 433"/>
                    <a:gd name="T44" fmla="*/ 173 w 564"/>
                    <a:gd name="T45" fmla="*/ 368 h 433"/>
                    <a:gd name="T46" fmla="*/ 219 w 564"/>
                    <a:gd name="T47" fmla="*/ 368 h 433"/>
                    <a:gd name="T48" fmla="*/ 264 w 564"/>
                    <a:gd name="T49" fmla="*/ 336 h 433"/>
                    <a:gd name="T50" fmla="*/ 338 w 564"/>
                    <a:gd name="T51" fmla="*/ 111 h 433"/>
                    <a:gd name="T52" fmla="*/ 342 w 564"/>
                    <a:gd name="T53" fmla="*/ 108 h 433"/>
                    <a:gd name="T54" fmla="*/ 391 w 564"/>
                    <a:gd name="T55" fmla="*/ 108 h 433"/>
                    <a:gd name="T56" fmla="*/ 391 w 564"/>
                    <a:gd name="T57" fmla="*/ 147 h 433"/>
                    <a:gd name="T58" fmla="*/ 129 w 564"/>
                    <a:gd name="T59" fmla="*/ 390 h 433"/>
                    <a:gd name="T60" fmla="*/ 43 w 564"/>
                    <a:gd name="T61" fmla="*/ 390 h 433"/>
                    <a:gd name="T62" fmla="*/ 43 w 564"/>
                    <a:gd name="T63" fmla="*/ 303 h 433"/>
                    <a:gd name="T64" fmla="*/ 129 w 564"/>
                    <a:gd name="T65" fmla="*/ 303 h 433"/>
                    <a:gd name="T66" fmla="*/ 129 w 564"/>
                    <a:gd name="T67" fmla="*/ 390 h 4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4" h="433">
                      <a:moveTo>
                        <a:pt x="391" y="147"/>
                      </a:moveTo>
                      <a:cubicBezTo>
                        <a:pt x="391" y="162"/>
                        <a:pt x="403" y="173"/>
                        <a:pt x="417" y="173"/>
                      </a:cubicBezTo>
                      <a:cubicBezTo>
                        <a:pt x="538" y="173"/>
                        <a:pt x="538" y="173"/>
                        <a:pt x="538" y="173"/>
                      </a:cubicBezTo>
                      <a:cubicBezTo>
                        <a:pt x="552" y="173"/>
                        <a:pt x="564" y="162"/>
                        <a:pt x="564" y="147"/>
                      </a:cubicBezTo>
                      <a:cubicBezTo>
                        <a:pt x="564" y="26"/>
                        <a:pt x="564" y="26"/>
                        <a:pt x="564" y="26"/>
                      </a:cubicBezTo>
                      <a:cubicBezTo>
                        <a:pt x="564" y="11"/>
                        <a:pt x="552" y="0"/>
                        <a:pt x="538" y="0"/>
                      </a:cubicBezTo>
                      <a:cubicBezTo>
                        <a:pt x="417" y="0"/>
                        <a:pt x="417" y="0"/>
                        <a:pt x="417" y="0"/>
                      </a:cubicBezTo>
                      <a:cubicBezTo>
                        <a:pt x="403" y="0"/>
                        <a:pt x="391" y="11"/>
                        <a:pt x="391" y="26"/>
                      </a:cubicBezTo>
                      <a:cubicBezTo>
                        <a:pt x="391" y="65"/>
                        <a:pt x="391" y="65"/>
                        <a:pt x="391" y="65"/>
                      </a:cubicBezTo>
                      <a:cubicBezTo>
                        <a:pt x="342" y="65"/>
                        <a:pt x="342" y="65"/>
                        <a:pt x="342" y="65"/>
                      </a:cubicBezTo>
                      <a:cubicBezTo>
                        <a:pt x="322" y="65"/>
                        <a:pt x="304" y="78"/>
                        <a:pt x="297" y="97"/>
                      </a:cubicBezTo>
                      <a:cubicBezTo>
                        <a:pt x="223" y="322"/>
                        <a:pt x="223" y="322"/>
                        <a:pt x="223" y="322"/>
                      </a:cubicBezTo>
                      <a:cubicBezTo>
                        <a:pt x="222" y="324"/>
                        <a:pt x="221" y="325"/>
                        <a:pt x="219" y="325"/>
                      </a:cubicBezTo>
                      <a:cubicBezTo>
                        <a:pt x="173" y="325"/>
                        <a:pt x="173" y="325"/>
                        <a:pt x="173" y="325"/>
                      </a:cubicBezTo>
                      <a:cubicBezTo>
                        <a:pt x="173" y="286"/>
                        <a:pt x="173" y="286"/>
                        <a:pt x="173" y="286"/>
                      </a:cubicBezTo>
                      <a:cubicBezTo>
                        <a:pt x="173" y="272"/>
                        <a:pt x="161" y="260"/>
                        <a:pt x="147" y="260"/>
                      </a:cubicBezTo>
                      <a:cubicBezTo>
                        <a:pt x="26" y="260"/>
                        <a:pt x="26" y="260"/>
                        <a:pt x="26" y="260"/>
                      </a:cubicBezTo>
                      <a:cubicBezTo>
                        <a:pt x="11" y="260"/>
                        <a:pt x="0" y="272"/>
                        <a:pt x="0" y="286"/>
                      </a:cubicBezTo>
                      <a:cubicBezTo>
                        <a:pt x="0" y="407"/>
                        <a:pt x="0" y="407"/>
                        <a:pt x="0" y="407"/>
                      </a:cubicBezTo>
                      <a:cubicBezTo>
                        <a:pt x="0" y="422"/>
                        <a:pt x="11" y="433"/>
                        <a:pt x="26" y="433"/>
                      </a:cubicBezTo>
                      <a:cubicBezTo>
                        <a:pt x="147" y="433"/>
                        <a:pt x="147" y="433"/>
                        <a:pt x="147" y="433"/>
                      </a:cubicBezTo>
                      <a:cubicBezTo>
                        <a:pt x="161" y="433"/>
                        <a:pt x="173" y="422"/>
                        <a:pt x="173" y="407"/>
                      </a:cubicBezTo>
                      <a:cubicBezTo>
                        <a:pt x="173" y="368"/>
                        <a:pt x="173" y="368"/>
                        <a:pt x="173" y="368"/>
                      </a:cubicBezTo>
                      <a:cubicBezTo>
                        <a:pt x="219" y="368"/>
                        <a:pt x="219" y="368"/>
                        <a:pt x="219" y="368"/>
                      </a:cubicBezTo>
                      <a:cubicBezTo>
                        <a:pt x="239" y="368"/>
                        <a:pt x="257" y="355"/>
                        <a:pt x="264" y="336"/>
                      </a:cubicBezTo>
                      <a:cubicBezTo>
                        <a:pt x="338" y="111"/>
                        <a:pt x="338" y="111"/>
                        <a:pt x="338" y="111"/>
                      </a:cubicBezTo>
                      <a:cubicBezTo>
                        <a:pt x="339" y="109"/>
                        <a:pt x="340" y="108"/>
                        <a:pt x="342" y="108"/>
                      </a:cubicBezTo>
                      <a:cubicBezTo>
                        <a:pt x="391" y="108"/>
                        <a:pt x="391" y="108"/>
                        <a:pt x="391" y="108"/>
                      </a:cubicBezTo>
                      <a:lnTo>
                        <a:pt x="391" y="147"/>
                      </a:lnTo>
                      <a:close/>
                      <a:moveTo>
                        <a:pt x="129" y="390"/>
                      </a:moveTo>
                      <a:cubicBezTo>
                        <a:pt x="43" y="390"/>
                        <a:pt x="43" y="390"/>
                        <a:pt x="43" y="390"/>
                      </a:cubicBezTo>
                      <a:cubicBezTo>
                        <a:pt x="43" y="303"/>
                        <a:pt x="43" y="303"/>
                        <a:pt x="43" y="303"/>
                      </a:cubicBezTo>
                      <a:cubicBezTo>
                        <a:pt x="129" y="303"/>
                        <a:pt x="129" y="303"/>
                        <a:pt x="129" y="303"/>
                      </a:cubicBezTo>
                      <a:lnTo>
                        <a:pt x="129" y="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8808" tIns="24405" rIns="48808" bIns="24405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87999">
                    <a:defRPr/>
                  </a:pPr>
                  <a:endParaRPr lang="en-US" sz="1067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F0727E88-C785-4BED-8189-5E9F5CC1C11C}"/>
                  </a:ext>
                </a:extLst>
              </p:cNvPr>
              <p:cNvGrpSpPr/>
              <p:nvPr/>
            </p:nvGrpSpPr>
            <p:grpSpPr>
              <a:xfrm rot="6256754">
                <a:off x="2347378" y="1776945"/>
                <a:ext cx="257091" cy="256032"/>
                <a:chOff x="5329637" y="1599535"/>
                <a:chExt cx="245209" cy="244569"/>
              </a:xfrm>
              <a:effectLst/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FC604B3-3E76-4EA2-A66E-F45CDEC3636B}"/>
                    </a:ext>
                  </a:extLst>
                </p:cNvPr>
                <p:cNvSpPr/>
                <p:nvPr/>
              </p:nvSpPr>
              <p:spPr bwMode="auto">
                <a:xfrm rot="15343246">
                  <a:off x="5329957" y="1599215"/>
                  <a:ext cx="244569" cy="245209"/>
                </a:xfrm>
                <a:prstGeom prst="ellipse">
                  <a:avLst/>
                </a:prstGeom>
                <a:solidFill>
                  <a:srgbClr val="14848F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solidFill>
                      <a:srgbClr val="1A1A1A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pic>
              <p:nvPicPr>
                <p:cNvPr id="81" name="Picture 1" descr="A picture containing drawing&#10;&#10;Description automatically generated">
                  <a:extLst>
                    <a:ext uri="{FF2B5EF4-FFF2-40B4-BE49-F238E27FC236}">
                      <a16:creationId xmlns:a16="http://schemas.microsoft.com/office/drawing/2014/main" id="{AEEA356C-2AD8-4DE6-B83A-D32987315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43246">
                  <a:off x="5396846" y="1648119"/>
                  <a:ext cx="128313" cy="145043"/>
                </a:xfrm>
                <a:prstGeom prst="rect">
                  <a:avLst/>
                </a:prstGeom>
              </p:spPr>
            </p:pic>
          </p:grp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E5C5C4B-20F6-48C5-B092-62FDC756CDCC}"/>
                  </a:ext>
                </a:extLst>
              </p:cNvPr>
              <p:cNvSpPr/>
              <p:nvPr/>
            </p:nvSpPr>
            <p:spPr>
              <a:xfrm rot="7226320">
                <a:off x="3307135" y="1889430"/>
                <a:ext cx="257091" cy="256032"/>
              </a:xfrm>
              <a:prstGeom prst="ellipse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0EC9EA90-9C9A-43F1-BDED-43F3DD99BFB0}"/>
                  </a:ext>
                </a:extLst>
              </p:cNvPr>
              <p:cNvGrpSpPr/>
              <p:nvPr/>
            </p:nvGrpSpPr>
            <p:grpSpPr>
              <a:xfrm>
                <a:off x="2192413" y="2271146"/>
                <a:ext cx="256032" cy="257091"/>
                <a:chOff x="4345297" y="1755160"/>
                <a:chExt cx="323638" cy="348688"/>
              </a:xfrm>
              <a:effectLst/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B5D4C0C-86EC-46F0-BBAD-E608F724788D}"/>
                    </a:ext>
                  </a:extLst>
                </p:cNvPr>
                <p:cNvSpPr/>
                <p:nvPr/>
              </p:nvSpPr>
              <p:spPr bwMode="auto">
                <a:xfrm>
                  <a:off x="4345297" y="1755160"/>
                  <a:ext cx="323638" cy="348688"/>
                </a:xfrm>
                <a:prstGeom prst="ellipse">
                  <a:avLst/>
                </a:prstGeom>
                <a:solidFill>
                  <a:srgbClr val="742774"/>
                </a:soli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90" tIns="73113" rIns="91390" bIns="731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46592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99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endParaRPr>
                </a:p>
              </p:txBody>
            </p:sp>
            <p:sp>
              <p:nvSpPr>
                <p:cNvPr id="75" name="Freeform 5">
                  <a:extLst>
                    <a:ext uri="{FF2B5EF4-FFF2-40B4-BE49-F238E27FC236}">
                      <a16:creationId xmlns:a16="http://schemas.microsoft.com/office/drawing/2014/main" id="{2D1A1B4F-8051-493B-87DA-25D0F436C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6176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6">
                  <a:extLst>
                    <a:ext uri="{FF2B5EF4-FFF2-40B4-BE49-F238E27FC236}">
                      <a16:creationId xmlns:a16="http://schemas.microsoft.com/office/drawing/2014/main" id="{2F405986-140C-4CCA-9560-3E13BA905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6443" y="1938284"/>
                  <a:ext cx="30577" cy="45719"/>
                </a:xfrm>
                <a:custGeom>
                  <a:avLst/>
                  <a:gdLst>
                    <a:gd name="T0" fmla="*/ 79 w 130"/>
                    <a:gd name="T1" fmla="*/ 8 h 129"/>
                    <a:gd name="T2" fmla="*/ 51 w 130"/>
                    <a:gd name="T3" fmla="*/ 8 h 129"/>
                    <a:gd name="T4" fmla="*/ 8 w 130"/>
                    <a:gd name="T5" fmla="*/ 50 h 129"/>
                    <a:gd name="T6" fmla="*/ 8 w 130"/>
                    <a:gd name="T7" fmla="*/ 79 h 129"/>
                    <a:gd name="T8" fmla="*/ 51 w 130"/>
                    <a:gd name="T9" fmla="*/ 122 h 129"/>
                    <a:gd name="T10" fmla="*/ 79 w 130"/>
                    <a:gd name="T11" fmla="*/ 122 h 129"/>
                    <a:gd name="T12" fmla="*/ 122 w 130"/>
                    <a:gd name="T13" fmla="*/ 79 h 129"/>
                    <a:gd name="T14" fmla="*/ 122 w 130"/>
                    <a:gd name="T15" fmla="*/ 50 h 129"/>
                    <a:gd name="T16" fmla="*/ 79 w 130"/>
                    <a:gd name="T17" fmla="*/ 8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8"/>
                      </a:move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lnTo>
                        <a:pt x="79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11283C14-4561-4918-BFD3-F22E3C695B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51768" y="1915441"/>
                  <a:ext cx="72914" cy="78431"/>
                </a:xfrm>
                <a:custGeom>
                  <a:avLst/>
                  <a:gdLst>
                    <a:gd name="T0" fmla="*/ 300 w 308"/>
                    <a:gd name="T1" fmla="*/ 139 h 307"/>
                    <a:gd name="T2" fmla="*/ 286 w 308"/>
                    <a:gd name="T3" fmla="*/ 125 h 307"/>
                    <a:gd name="T4" fmla="*/ 168 w 308"/>
                    <a:gd name="T5" fmla="*/ 8 h 307"/>
                    <a:gd name="T6" fmla="*/ 140 w 308"/>
                    <a:gd name="T7" fmla="*/ 8 h 307"/>
                    <a:gd name="T8" fmla="*/ 22 w 308"/>
                    <a:gd name="T9" fmla="*/ 125 h 307"/>
                    <a:gd name="T10" fmla="*/ 8 w 308"/>
                    <a:gd name="T11" fmla="*/ 139 h 307"/>
                    <a:gd name="T12" fmla="*/ 8 w 308"/>
                    <a:gd name="T13" fmla="*/ 168 h 307"/>
                    <a:gd name="T14" fmla="*/ 22 w 308"/>
                    <a:gd name="T15" fmla="*/ 182 h 307"/>
                    <a:gd name="T16" fmla="*/ 140 w 308"/>
                    <a:gd name="T17" fmla="*/ 299 h 307"/>
                    <a:gd name="T18" fmla="*/ 168 w 308"/>
                    <a:gd name="T19" fmla="*/ 299 h 307"/>
                    <a:gd name="T20" fmla="*/ 286 w 308"/>
                    <a:gd name="T21" fmla="*/ 182 h 307"/>
                    <a:gd name="T22" fmla="*/ 300 w 308"/>
                    <a:gd name="T23" fmla="*/ 168 h 307"/>
                    <a:gd name="T24" fmla="*/ 300 w 308"/>
                    <a:gd name="T25" fmla="*/ 139 h 307"/>
                    <a:gd name="T26" fmla="*/ 140 w 308"/>
                    <a:gd name="T27" fmla="*/ 210 h 307"/>
                    <a:gd name="T28" fmla="*/ 108 w 308"/>
                    <a:gd name="T29" fmla="*/ 179 h 307"/>
                    <a:gd name="T30" fmla="*/ 97 w 308"/>
                    <a:gd name="T31" fmla="*/ 168 h 307"/>
                    <a:gd name="T32" fmla="*/ 97 w 308"/>
                    <a:gd name="T33" fmla="*/ 139 h 307"/>
                    <a:gd name="T34" fmla="*/ 140 w 308"/>
                    <a:gd name="T35" fmla="*/ 97 h 307"/>
                    <a:gd name="T36" fmla="*/ 168 w 308"/>
                    <a:gd name="T37" fmla="*/ 97 h 307"/>
                    <a:gd name="T38" fmla="*/ 211 w 308"/>
                    <a:gd name="T39" fmla="*/ 139 h 307"/>
                    <a:gd name="T40" fmla="*/ 211 w 308"/>
                    <a:gd name="T41" fmla="*/ 168 h 307"/>
                    <a:gd name="T42" fmla="*/ 200 w 308"/>
                    <a:gd name="T43" fmla="*/ 179 h 307"/>
                    <a:gd name="T44" fmla="*/ 168 w 308"/>
                    <a:gd name="T45" fmla="*/ 210 h 307"/>
                    <a:gd name="T46" fmla="*/ 140 w 308"/>
                    <a:gd name="T47" fmla="*/ 210 h 3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08" h="307">
                      <a:moveTo>
                        <a:pt x="300" y="139"/>
                      </a:moveTo>
                      <a:cubicBezTo>
                        <a:pt x="286" y="125"/>
                        <a:pt x="286" y="125"/>
                        <a:pt x="286" y="125"/>
                      </a:cubicBezTo>
                      <a:cubicBezTo>
                        <a:pt x="168" y="8"/>
                        <a:pt x="168" y="8"/>
                        <a:pt x="168" y="8"/>
                      </a:cubicBezTo>
                      <a:cubicBezTo>
                        <a:pt x="161" y="0"/>
                        <a:pt x="148" y="0"/>
                        <a:pt x="140" y="8"/>
                      </a:cubicBezTo>
                      <a:cubicBezTo>
                        <a:pt x="22" y="125"/>
                        <a:pt x="22" y="125"/>
                        <a:pt x="22" y="125"/>
                      </a:cubicBez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0" y="147"/>
                        <a:pt x="0" y="160"/>
                        <a:pt x="8" y="168"/>
                      </a:cubicBezTo>
                      <a:cubicBezTo>
                        <a:pt x="22" y="182"/>
                        <a:pt x="22" y="182"/>
                        <a:pt x="22" y="182"/>
                      </a:cubicBezTo>
                      <a:cubicBezTo>
                        <a:pt x="140" y="299"/>
                        <a:pt x="140" y="299"/>
                        <a:pt x="140" y="299"/>
                      </a:cubicBezTo>
                      <a:cubicBezTo>
                        <a:pt x="148" y="307"/>
                        <a:pt x="161" y="307"/>
                        <a:pt x="168" y="299"/>
                      </a:cubicBezTo>
                      <a:cubicBezTo>
                        <a:pt x="286" y="182"/>
                        <a:pt x="286" y="182"/>
                        <a:pt x="286" y="182"/>
                      </a:cubicBezTo>
                      <a:cubicBezTo>
                        <a:pt x="300" y="168"/>
                        <a:pt x="300" y="168"/>
                        <a:pt x="300" y="168"/>
                      </a:cubicBezTo>
                      <a:cubicBezTo>
                        <a:pt x="308" y="160"/>
                        <a:pt x="308" y="147"/>
                        <a:pt x="300" y="139"/>
                      </a:cubicBezTo>
                      <a:moveTo>
                        <a:pt x="140" y="210"/>
                      </a:moveTo>
                      <a:cubicBezTo>
                        <a:pt x="108" y="179"/>
                        <a:pt x="108" y="179"/>
                        <a:pt x="108" y="179"/>
                      </a:cubicBezTo>
                      <a:cubicBezTo>
                        <a:pt x="97" y="168"/>
                        <a:pt x="97" y="168"/>
                        <a:pt x="97" y="168"/>
                      </a:cubicBezTo>
                      <a:cubicBezTo>
                        <a:pt x="89" y="160"/>
                        <a:pt x="89" y="147"/>
                        <a:pt x="97" y="139"/>
                      </a:cubicBezTo>
                      <a:cubicBezTo>
                        <a:pt x="140" y="97"/>
                        <a:pt x="140" y="97"/>
                        <a:pt x="140" y="97"/>
                      </a:cubicBezTo>
                      <a:cubicBezTo>
                        <a:pt x="148" y="89"/>
                        <a:pt x="161" y="89"/>
                        <a:pt x="168" y="97"/>
                      </a:cubicBezTo>
                      <a:cubicBezTo>
                        <a:pt x="211" y="139"/>
                        <a:pt x="211" y="139"/>
                        <a:pt x="211" y="139"/>
                      </a:cubicBezTo>
                      <a:cubicBezTo>
                        <a:pt x="219" y="147"/>
                        <a:pt x="219" y="160"/>
                        <a:pt x="211" y="168"/>
                      </a:cubicBezTo>
                      <a:cubicBezTo>
                        <a:pt x="200" y="179"/>
                        <a:pt x="200" y="179"/>
                        <a:pt x="200" y="179"/>
                      </a:cubicBezTo>
                      <a:cubicBezTo>
                        <a:pt x="168" y="210"/>
                        <a:pt x="168" y="210"/>
                        <a:pt x="168" y="210"/>
                      </a:cubicBezTo>
                      <a:cubicBezTo>
                        <a:pt x="161" y="218"/>
                        <a:pt x="148" y="218"/>
                        <a:pt x="140" y="21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A0733511-1A16-4025-9725-FD112C889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5274" y="1915440"/>
                  <a:ext cx="30577" cy="45719"/>
                </a:xfrm>
                <a:custGeom>
                  <a:avLst/>
                  <a:gdLst>
                    <a:gd name="T0" fmla="*/ 79 w 130"/>
                    <a:gd name="T1" fmla="*/ 122 h 129"/>
                    <a:gd name="T2" fmla="*/ 122 w 130"/>
                    <a:gd name="T3" fmla="*/ 79 h 129"/>
                    <a:gd name="T4" fmla="*/ 122 w 130"/>
                    <a:gd name="T5" fmla="*/ 50 h 129"/>
                    <a:gd name="T6" fmla="*/ 79 w 130"/>
                    <a:gd name="T7" fmla="*/ 8 h 129"/>
                    <a:gd name="T8" fmla="*/ 51 w 130"/>
                    <a:gd name="T9" fmla="*/ 8 h 129"/>
                    <a:gd name="T10" fmla="*/ 8 w 130"/>
                    <a:gd name="T11" fmla="*/ 50 h 129"/>
                    <a:gd name="T12" fmla="*/ 8 w 130"/>
                    <a:gd name="T13" fmla="*/ 79 h 129"/>
                    <a:gd name="T14" fmla="*/ 51 w 130"/>
                    <a:gd name="T15" fmla="*/ 122 h 129"/>
                    <a:gd name="T16" fmla="*/ 79 w 130"/>
                    <a:gd name="T17" fmla="*/ 122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0" h="129">
                      <a:moveTo>
                        <a:pt x="79" y="122"/>
                      </a:moveTo>
                      <a:cubicBezTo>
                        <a:pt x="122" y="79"/>
                        <a:pt x="122" y="79"/>
                        <a:pt x="122" y="79"/>
                      </a:cubicBezTo>
                      <a:cubicBezTo>
                        <a:pt x="130" y="71"/>
                        <a:pt x="130" y="58"/>
                        <a:pt x="122" y="50"/>
                      </a:cubicBezTo>
                      <a:cubicBezTo>
                        <a:pt x="79" y="8"/>
                        <a:pt x="79" y="8"/>
                        <a:pt x="79" y="8"/>
                      </a:cubicBezTo>
                      <a:cubicBezTo>
                        <a:pt x="71" y="0"/>
                        <a:pt x="59" y="0"/>
                        <a:pt x="51" y="8"/>
                      </a:cubicBezTo>
                      <a:cubicBezTo>
                        <a:pt x="8" y="50"/>
                        <a:pt x="8" y="50"/>
                        <a:pt x="8" y="50"/>
                      </a:cubicBezTo>
                      <a:cubicBezTo>
                        <a:pt x="0" y="58"/>
                        <a:pt x="0" y="71"/>
                        <a:pt x="8" y="7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9" y="129"/>
                        <a:pt x="71" y="129"/>
                        <a:pt x="79" y="122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9" name="Freeform 9">
                  <a:extLst>
                    <a:ext uri="{FF2B5EF4-FFF2-40B4-BE49-F238E27FC236}">
                      <a16:creationId xmlns:a16="http://schemas.microsoft.com/office/drawing/2014/main" id="{F0E9F46F-C741-4B1A-AE7A-EEFD6D070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4716" y="1870386"/>
                  <a:ext cx="150532" cy="105820"/>
                </a:xfrm>
                <a:custGeom>
                  <a:avLst/>
                  <a:gdLst>
                    <a:gd name="T0" fmla="*/ 562 w 638"/>
                    <a:gd name="T1" fmla="*/ 413 h 413"/>
                    <a:gd name="T2" fmla="*/ 549 w 638"/>
                    <a:gd name="T3" fmla="*/ 413 h 413"/>
                    <a:gd name="T4" fmla="*/ 549 w 638"/>
                    <a:gd name="T5" fmla="*/ 388 h 413"/>
                    <a:gd name="T6" fmla="*/ 562 w 638"/>
                    <a:gd name="T7" fmla="*/ 388 h 413"/>
                    <a:gd name="T8" fmla="*/ 612 w 638"/>
                    <a:gd name="T9" fmla="*/ 338 h 413"/>
                    <a:gd name="T10" fmla="*/ 612 w 638"/>
                    <a:gd name="T11" fmla="*/ 75 h 413"/>
                    <a:gd name="T12" fmla="*/ 562 w 638"/>
                    <a:gd name="T13" fmla="*/ 26 h 413"/>
                    <a:gd name="T14" fmla="*/ 75 w 638"/>
                    <a:gd name="T15" fmla="*/ 26 h 413"/>
                    <a:gd name="T16" fmla="*/ 25 w 638"/>
                    <a:gd name="T17" fmla="*/ 75 h 413"/>
                    <a:gd name="T18" fmla="*/ 25 w 638"/>
                    <a:gd name="T19" fmla="*/ 338 h 413"/>
                    <a:gd name="T20" fmla="*/ 75 w 638"/>
                    <a:gd name="T21" fmla="*/ 388 h 413"/>
                    <a:gd name="T22" fmla="*/ 88 w 638"/>
                    <a:gd name="T23" fmla="*/ 388 h 413"/>
                    <a:gd name="T24" fmla="*/ 88 w 638"/>
                    <a:gd name="T25" fmla="*/ 413 h 413"/>
                    <a:gd name="T26" fmla="*/ 75 w 638"/>
                    <a:gd name="T27" fmla="*/ 413 h 413"/>
                    <a:gd name="T28" fmla="*/ 0 w 638"/>
                    <a:gd name="T29" fmla="*/ 338 h 413"/>
                    <a:gd name="T30" fmla="*/ 0 w 638"/>
                    <a:gd name="T31" fmla="*/ 75 h 413"/>
                    <a:gd name="T32" fmla="*/ 75 w 638"/>
                    <a:gd name="T33" fmla="*/ 0 h 413"/>
                    <a:gd name="T34" fmla="*/ 562 w 638"/>
                    <a:gd name="T35" fmla="*/ 0 h 413"/>
                    <a:gd name="T36" fmla="*/ 638 w 638"/>
                    <a:gd name="T37" fmla="*/ 75 h 413"/>
                    <a:gd name="T38" fmla="*/ 638 w 638"/>
                    <a:gd name="T39" fmla="*/ 338 h 413"/>
                    <a:gd name="T40" fmla="*/ 562 w 638"/>
                    <a:gd name="T41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38" h="413">
                      <a:moveTo>
                        <a:pt x="562" y="413"/>
                      </a:moveTo>
                      <a:cubicBezTo>
                        <a:pt x="549" y="413"/>
                        <a:pt x="549" y="413"/>
                        <a:pt x="549" y="413"/>
                      </a:cubicBezTo>
                      <a:cubicBezTo>
                        <a:pt x="549" y="388"/>
                        <a:pt x="549" y="388"/>
                        <a:pt x="549" y="388"/>
                      </a:cubicBezTo>
                      <a:cubicBezTo>
                        <a:pt x="562" y="388"/>
                        <a:pt x="562" y="388"/>
                        <a:pt x="562" y="388"/>
                      </a:cubicBezTo>
                      <a:cubicBezTo>
                        <a:pt x="590" y="388"/>
                        <a:pt x="612" y="365"/>
                        <a:pt x="612" y="338"/>
                      </a:cubicBezTo>
                      <a:cubicBezTo>
                        <a:pt x="612" y="75"/>
                        <a:pt x="612" y="75"/>
                        <a:pt x="612" y="75"/>
                      </a:cubicBezTo>
                      <a:cubicBezTo>
                        <a:pt x="612" y="48"/>
                        <a:pt x="590" y="26"/>
                        <a:pt x="562" y="26"/>
                      </a:cubicBezTo>
                      <a:cubicBezTo>
                        <a:pt x="75" y="26"/>
                        <a:pt x="75" y="26"/>
                        <a:pt x="75" y="26"/>
                      </a:cubicBezTo>
                      <a:cubicBezTo>
                        <a:pt x="47" y="26"/>
                        <a:pt x="25" y="48"/>
                        <a:pt x="25" y="75"/>
                      </a:cubicBezTo>
                      <a:cubicBezTo>
                        <a:pt x="25" y="338"/>
                        <a:pt x="25" y="338"/>
                        <a:pt x="25" y="338"/>
                      </a:cubicBezTo>
                      <a:cubicBezTo>
                        <a:pt x="25" y="365"/>
                        <a:pt x="47" y="388"/>
                        <a:pt x="75" y="388"/>
                      </a:cubicBezTo>
                      <a:cubicBezTo>
                        <a:pt x="88" y="388"/>
                        <a:pt x="88" y="388"/>
                        <a:pt x="88" y="388"/>
                      </a:cubicBezTo>
                      <a:cubicBezTo>
                        <a:pt x="88" y="413"/>
                        <a:pt x="88" y="413"/>
                        <a:pt x="88" y="413"/>
                      </a:cubicBezTo>
                      <a:cubicBezTo>
                        <a:pt x="75" y="413"/>
                        <a:pt x="75" y="413"/>
                        <a:pt x="75" y="413"/>
                      </a:cubicBezTo>
                      <a:cubicBezTo>
                        <a:pt x="33" y="413"/>
                        <a:pt x="0" y="380"/>
                        <a:pt x="0" y="338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0" y="34"/>
                        <a:pt x="33" y="0"/>
                        <a:pt x="75" y="0"/>
                      </a:cubicBez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604" y="0"/>
                        <a:pt x="638" y="34"/>
                        <a:pt x="638" y="75"/>
                      </a:cubicBezTo>
                      <a:cubicBezTo>
                        <a:pt x="638" y="338"/>
                        <a:pt x="638" y="338"/>
                        <a:pt x="638" y="338"/>
                      </a:cubicBezTo>
                      <a:cubicBezTo>
                        <a:pt x="638" y="380"/>
                        <a:pt x="604" y="413"/>
                        <a:pt x="562" y="413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50785" tIns="25392" rIns="50785" bIns="2539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507810">
                    <a:defRPr/>
                  </a:pPr>
                  <a:endParaRPr lang="en-US" sz="1000" kern="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57" name="Moon 56">
              <a:extLst>
                <a:ext uri="{FF2B5EF4-FFF2-40B4-BE49-F238E27FC236}">
                  <a16:creationId xmlns:a16="http://schemas.microsoft.com/office/drawing/2014/main" id="{6617160F-F49A-47E6-B838-3FB17B3BB788}"/>
                </a:ext>
              </a:extLst>
            </p:cNvPr>
            <p:cNvSpPr/>
            <p:nvPr/>
          </p:nvSpPr>
          <p:spPr>
            <a:xfrm rot="957024">
              <a:off x="2881627" y="2541268"/>
              <a:ext cx="826990" cy="897529"/>
            </a:xfrm>
            <a:prstGeom prst="moon">
              <a:avLst>
                <a:gd name="adj" fmla="val 14391"/>
              </a:avLst>
            </a:prstGeom>
            <a:solidFill>
              <a:srgbClr val="953F6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6" r:id="rId3"/>
    <p:sldLayoutId id="2147483679" r:id="rId4"/>
    <p:sldLayoutId id="2147483662" r:id="rId5"/>
    <p:sldLayoutId id="2147483709" r:id="rId6"/>
    <p:sldLayoutId id="2147483711" r:id="rId7"/>
    <p:sldLayoutId id="2147483650" r:id="rId8"/>
    <p:sldLayoutId id="2147483707" r:id="rId9"/>
    <p:sldLayoutId id="2147483710" r:id="rId10"/>
    <p:sldLayoutId id="2147483683" r:id="rId11"/>
    <p:sldLayoutId id="2147483666" r:id="rId12"/>
    <p:sldLayoutId id="2147483663" r:id="rId13"/>
    <p:sldLayoutId id="2147483667" r:id="rId14"/>
    <p:sldLayoutId id="2147483664" r:id="rId15"/>
    <p:sldLayoutId id="2147483665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52" r:id="rId24"/>
    <p:sldLayoutId id="2147483653" r:id="rId25"/>
    <p:sldLayoutId id="2147483654" r:id="rId26"/>
    <p:sldLayoutId id="2147483655" r:id="rId27"/>
    <p:sldLayoutId id="2147483677" r:id="rId28"/>
    <p:sldLayoutId id="2147483678" r:id="rId29"/>
    <p:sldLayoutId id="2147483706" r:id="rId30"/>
    <p:sldLayoutId id="2147483708" r:id="rId31"/>
    <p:sldLayoutId id="2147483712" r:id="rId32"/>
    <p:sldLayoutId id="2147483713" r:id="rId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B7711F-E2A7-4FD2-8454-85C922A5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D5EF4-DB08-4542-8AA7-1FD6B0EF4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18274-25D2-4CAB-B827-3F0C13021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93215-719B-4584-BDD8-1543B4CA1FE0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C2B11-A523-4C08-A690-B25406820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63502-CE0E-40E0-964C-DCD0FBBFF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4D9B2-54D4-4485-8E01-18AE79074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2" r:id="rId7"/>
    <p:sldLayoutId id="2147483703" r:id="rId8"/>
    <p:sldLayoutId id="2147483704" r:id="rId9"/>
    <p:sldLayoutId id="214748370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15u0kz1588" TargetMode="External"/><Relationship Id="rId7" Type="http://schemas.openxmlformats.org/officeDocument/2006/relationships/hyperlink" Target="https://powerusers.microsoft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aka.ms/powerAppsMRIdeas" TargetMode="External"/><Relationship Id="rId5" Type="http://schemas.openxmlformats.org/officeDocument/2006/relationships/hyperlink" Target="https://docs.microsoft.com/en-us/powerapps/maker/canvas-apps/mixed-reality-overview" TargetMode="External"/><Relationship Id="rId4" Type="http://schemas.openxmlformats.org/officeDocument/2006/relationships/hyperlink" Target="https://mymbas.microsoft.com/sessions/7b527160-9bbe-4f27-8972-c00d3f73e44f?source=session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s://anjcerbolles.net/" TargetMode="External"/><Relationship Id="rId4" Type="http://schemas.openxmlformats.org/officeDocument/2006/relationships/hyperlink" Target="https://www.linkedin.com/in/maryangielacerboll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0AC003-99D2-4ED5-96EB-F367C6F5A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Mixed Reality in Power Apps</a:t>
            </a:r>
          </a:p>
          <a:p>
            <a:endParaRPr lang="en-US" dirty="0"/>
          </a:p>
          <a:p>
            <a:r>
              <a:rPr lang="en-US" dirty="0"/>
              <a:t>Mary </a:t>
            </a:r>
            <a:r>
              <a:rPr lang="en-US"/>
              <a:t>Angiela Cerbolles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5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E91AC8-63D3-4C3B-9FBB-ABE416FD2A1F}"/>
              </a:ext>
            </a:extLst>
          </p:cNvPr>
          <p:cNvSpPr txBox="1"/>
          <p:nvPr/>
        </p:nvSpPr>
        <p:spPr>
          <a:xfrm>
            <a:off x="349134" y="531708"/>
            <a:ext cx="6907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Requirements</a:t>
            </a:r>
            <a:endParaRPr lang="en-US" sz="3200" b="1" dirty="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E6993-2E3B-4996-8BE0-389A7B0D5137}"/>
              </a:ext>
            </a:extLst>
          </p:cNvPr>
          <p:cNvSpPr txBox="1"/>
          <p:nvPr/>
        </p:nvSpPr>
        <p:spPr>
          <a:xfrm>
            <a:off x="976490" y="1116483"/>
            <a:ext cx="10239020" cy="341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Enable Mixed Reality Features in each Canvas App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Mixed Reality-capable device (</a:t>
            </a:r>
            <a:r>
              <a:rPr lang="en-US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ARCore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capable device)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.GLB file type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72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130E-7C0A-430B-9F79-893F6F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View in 3D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75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130E-7C0A-430B-9F79-893F6F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Measurement and Placing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54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130E-7C0A-430B-9F79-893F6FB5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View Shape in Mixed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54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395A4F-BF2A-43C5-A5ED-0D3B4D241405}"/>
              </a:ext>
            </a:extLst>
          </p:cNvPr>
          <p:cNvSpPr txBox="1"/>
          <p:nvPr/>
        </p:nvSpPr>
        <p:spPr>
          <a:xfrm>
            <a:off x="349134" y="531708"/>
            <a:ext cx="6907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 &amp; 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ECEEA-34BD-49AD-A1C0-515CFA80F9B1}"/>
              </a:ext>
            </a:extLst>
          </p:cNvPr>
          <p:cNvSpPr txBox="1"/>
          <p:nvPr/>
        </p:nvSpPr>
        <p:spPr>
          <a:xfrm>
            <a:off x="725356" y="1305053"/>
            <a:ext cx="10239020" cy="5309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General Availability in October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SpaceR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Solution for hackathon using MR components -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https://youtu.be/j15u0kz1588</a:t>
            </a:r>
            <a:r>
              <a:rPr lang="en-US" sz="2000" b="1" dirty="0">
                <a:latin typeface="Segoe UI" panose="020B0502040204020203" pitchFamily="34" charset="0"/>
                <a:cs typeface="Segoe UI Light" panose="020B0502040204020203" pitchFamily="34" charset="0"/>
              </a:rPr>
              <a:t> 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Mixed Reality On-Demand Session in Microsoft Business Application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https://mymbas.microsoft.com/sessions/7b527160-9bbe-4f27-8972-c00d3f73e44f?source=sessions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Mixed Reality Components in Canvas App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https://docs.microsoft.com/en-us/powerapps/maker/canvas-apps/mixed-reality-overview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Apps Ideas Forum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https://aka.ms/powerAppsMRIdeas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 Apps Community -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https://powerusers.microsoft.com/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26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64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704C-0E55-4315-8D25-1DA806E3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3A6A3-5BA3-4E6F-BDDE-48C57972D7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Mary Angiela Cerbolles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F2154-FB27-4B20-AF8F-BE4B10E47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anj.cerbolles@outlook.com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DC361-E4B4-4A8A-9C63-9C104909E3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https://anjcerbolles.net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220883-37CA-4634-A842-4037948F0A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https://twitter.com/anjcerbolles</a:t>
            </a:r>
          </a:p>
        </p:txBody>
      </p:sp>
    </p:spTree>
    <p:extLst>
      <p:ext uri="{BB962C8B-B14F-4D97-AF65-F5344CB8AC3E}">
        <p14:creationId xmlns:p14="http://schemas.microsoft.com/office/powerpoint/2010/main" val="317946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2534-65E0-4696-8D5B-A338D8624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0727" y="1916504"/>
            <a:ext cx="4720859" cy="2078700"/>
          </a:xfrm>
        </p:spPr>
        <p:txBody>
          <a:bodyPr/>
          <a:lstStyle/>
          <a:p>
            <a:r>
              <a:rPr lang="en-US" dirty="0"/>
              <a:t>Mary Angiela “Anj” Cerbolles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3882A-A1DF-4856-AA06-0D376358C2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2399" y="3995204"/>
            <a:ext cx="4099187" cy="1048939"/>
          </a:xfrm>
        </p:spPr>
        <p:txBody>
          <a:bodyPr/>
          <a:lstStyle/>
          <a:p>
            <a:r>
              <a:rPr lang="en-US" dirty="0"/>
              <a:t>Application Analyst</a:t>
            </a:r>
          </a:p>
          <a:p>
            <a:endParaRPr lang="en-US" dirty="0"/>
          </a:p>
        </p:txBody>
      </p:sp>
      <p:pic>
        <p:nvPicPr>
          <p:cNvPr id="6" name="Picture Placeholder 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63A7B3A2-C95F-4685-82B0-C4D37D7040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3" t="-1774" r="-1639" b="3763"/>
          <a:stretch/>
        </p:blipFill>
        <p:spPr>
          <a:xfrm>
            <a:off x="1505484" y="1363234"/>
            <a:ext cx="4393768" cy="4244058"/>
          </a:xfr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ED831B0-B990-4FB7-869F-A8E0ECFD4510}"/>
              </a:ext>
            </a:extLst>
          </p:cNvPr>
          <p:cNvSpPr txBox="1">
            <a:spLocks/>
          </p:cNvSpPr>
          <p:nvPr/>
        </p:nvSpPr>
        <p:spPr>
          <a:xfrm>
            <a:off x="6269747" y="4437824"/>
            <a:ext cx="5367207" cy="1012523"/>
          </a:xfrm>
          <a:prstGeom prst="rect">
            <a:avLst/>
          </a:prstGeom>
        </p:spPr>
        <p:txBody>
          <a:bodyPr/>
          <a:lstStyle>
            <a:lvl1pPr marL="285750" marR="0" indent="-285750" algn="l" defTabSz="685955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>
                <a:srgbClr val="FFC000"/>
              </a:buClr>
              <a:buSzPct val="120000"/>
              <a:buFont typeface="Wingdings" panose="05000000000000000000" pitchFamily="2" charset="2"/>
              <a:buChar char="§"/>
              <a:tabLst/>
              <a:defRPr sz="1600" b="0" kern="1200" spc="-53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29931" marR="0" indent="-175069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599044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599044" algn="l"/>
              </a:tabLst>
              <a:defRPr sz="18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772922" marR="0" indent="-173878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/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942036" marR="0" indent="-169114" algn="l" defTabSz="6859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"/>
              <a:tabLst>
                <a:tab pos="942036" algn="l"/>
              </a:tabLst>
              <a:defRPr sz="1500" kern="1200" spc="0" baseline="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1886377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355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333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311" indent="-171489" algn="l" defTabSz="6859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Twitter: @anjcerbolles</a:t>
            </a:r>
          </a:p>
          <a:p>
            <a:pPr marL="0" indent="0" algn="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LinkedIn: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https://www.linkedin.com/in/maryangielacerbolles/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Blog: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https://anjcerbolles.net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90F3B5C-474C-423A-998D-51C498C5F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206" y="5607292"/>
            <a:ext cx="1202652" cy="1202652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9512DD2-A131-4D01-8F41-1D263E717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713" y="5607292"/>
            <a:ext cx="1166751" cy="11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5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B5DD-4159-43B5-82A7-61E12445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Agenda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AAF4A2-1EBA-4A4E-B57F-5194A5828596}"/>
              </a:ext>
            </a:extLst>
          </p:cNvPr>
          <p:cNvSpPr txBox="1">
            <a:spLocks/>
          </p:cNvSpPr>
          <p:nvPr/>
        </p:nvSpPr>
        <p:spPr>
          <a:xfrm>
            <a:off x="881155" y="1123270"/>
            <a:ext cx="10880045" cy="4857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Mixed Reality in Power Platform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Mixed Reality in Power Apps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Requirements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Let’s start building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0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wearing mixed reality smartglasses touching transparent screen">
            <a:extLst>
              <a:ext uri="{FF2B5EF4-FFF2-40B4-BE49-F238E27FC236}">
                <a16:creationId xmlns:a16="http://schemas.microsoft.com/office/drawing/2014/main" id="{0B10EE9C-F67B-43A9-B6CF-1E2B86CB1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9" b="11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96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559E49-74CD-4EAE-9419-EDDC766782B3}"/>
              </a:ext>
            </a:extLst>
          </p:cNvPr>
          <p:cNvSpPr txBox="1"/>
          <p:nvPr/>
        </p:nvSpPr>
        <p:spPr>
          <a:xfrm>
            <a:off x="1530626" y="2220628"/>
            <a:ext cx="29278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7BE04-2198-4975-B84C-4372845632A2}"/>
              </a:ext>
            </a:extLst>
          </p:cNvPr>
          <p:cNvSpPr txBox="1"/>
          <p:nvPr/>
        </p:nvSpPr>
        <p:spPr>
          <a:xfrm>
            <a:off x="5216839" y="1997839"/>
            <a:ext cx="6556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20% -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currently in production or deploying Mixed Reality</a:t>
            </a:r>
          </a:p>
          <a:p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67% -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currently exploring use cases or piloting Mixed Reality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19B712-1287-469F-966B-18674B993302}"/>
              </a:ext>
            </a:extLst>
          </p:cNvPr>
          <p:cNvCxnSpPr>
            <a:cxnSpLocks/>
          </p:cNvCxnSpPr>
          <p:nvPr/>
        </p:nvCxnSpPr>
        <p:spPr>
          <a:xfrm>
            <a:off x="1530626" y="3756991"/>
            <a:ext cx="28624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22E026-1453-4DD6-9F37-415EDD07828C}"/>
              </a:ext>
            </a:extLst>
          </p:cNvPr>
          <p:cNvSpPr txBox="1"/>
          <p:nvPr/>
        </p:nvSpPr>
        <p:spPr>
          <a:xfrm>
            <a:off x="5331467" y="4860161"/>
            <a:ext cx="36407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* Source: Harvard Business Review Analytic Services Survey, March 2018</a:t>
            </a:r>
          </a:p>
        </p:txBody>
      </p:sp>
    </p:spTree>
    <p:extLst>
      <p:ext uri="{BB962C8B-B14F-4D97-AF65-F5344CB8AC3E}">
        <p14:creationId xmlns:p14="http://schemas.microsoft.com/office/powerpoint/2010/main" val="77063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840B220-2F81-455C-A399-3FB1155F4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002125"/>
              </p:ext>
            </p:extLst>
          </p:nvPr>
        </p:nvGraphicFramePr>
        <p:xfrm>
          <a:off x="1721303" y="118113"/>
          <a:ext cx="8749393" cy="6074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995C2AF-8D95-4327-8E70-4FFFAED61350}"/>
              </a:ext>
            </a:extLst>
          </p:cNvPr>
          <p:cNvSpPr txBox="1"/>
          <p:nvPr/>
        </p:nvSpPr>
        <p:spPr>
          <a:xfrm>
            <a:off x="4050475" y="6192342"/>
            <a:ext cx="4341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* Source: Harvard Business Review Analytic Services Survey, March 2018</a:t>
            </a:r>
          </a:p>
        </p:txBody>
      </p:sp>
    </p:spTree>
    <p:extLst>
      <p:ext uri="{BB962C8B-B14F-4D97-AF65-F5344CB8AC3E}">
        <p14:creationId xmlns:p14="http://schemas.microsoft.com/office/powerpoint/2010/main" val="2150605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7D286-73EA-4BA4-B0B2-D513DF4AB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96" t="22424"/>
          <a:stretch/>
        </p:blipFill>
        <p:spPr>
          <a:xfrm>
            <a:off x="517072" y="922790"/>
            <a:ext cx="11157856" cy="5012420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F1A1DB15-D8D0-4181-8B95-8EFCDF342565}"/>
              </a:ext>
            </a:extLst>
          </p:cNvPr>
          <p:cNvSpPr txBox="1">
            <a:spLocks/>
          </p:cNvSpPr>
          <p:nvPr/>
        </p:nvSpPr>
        <p:spPr>
          <a:xfrm>
            <a:off x="431400" y="301371"/>
            <a:ext cx="113292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cs typeface="Segoe UI Light" panose="020B0502040204020203" pitchFamily="34" charset="0"/>
              </a:rPr>
              <a:t>Mixed Reality in Power Platform</a:t>
            </a:r>
          </a:p>
        </p:txBody>
      </p:sp>
    </p:spTree>
    <p:extLst>
      <p:ext uri="{BB962C8B-B14F-4D97-AF65-F5344CB8AC3E}">
        <p14:creationId xmlns:p14="http://schemas.microsoft.com/office/powerpoint/2010/main" val="19291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360E5-64A9-4AA5-B3F6-83470F881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66" y="1052946"/>
            <a:ext cx="7585364" cy="505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B486AA-A8F8-4A31-B4E3-5386D7DC93E7}"/>
              </a:ext>
            </a:extLst>
          </p:cNvPr>
          <p:cNvSpPr txBox="1"/>
          <p:nvPr/>
        </p:nvSpPr>
        <p:spPr>
          <a:xfrm>
            <a:off x="8815011" y="2413337"/>
            <a:ext cx="3048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Visualize 3D objects and 2D images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Take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2FD27BA-B04E-4848-9F3D-082D7FB721C2}"/>
              </a:ext>
            </a:extLst>
          </p:cNvPr>
          <p:cNvSpPr txBox="1">
            <a:spLocks/>
          </p:cNvSpPr>
          <p:nvPr/>
        </p:nvSpPr>
        <p:spPr>
          <a:xfrm>
            <a:off x="431400" y="468546"/>
            <a:ext cx="113292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cs typeface="Segoe UI Light" panose="020B0502040204020203" pitchFamily="34" charset="0"/>
              </a:rPr>
              <a:t>Mixed Reality in Power Apps</a:t>
            </a:r>
          </a:p>
        </p:txBody>
      </p:sp>
    </p:spTree>
    <p:extLst>
      <p:ext uri="{BB962C8B-B14F-4D97-AF65-F5344CB8AC3E}">
        <p14:creationId xmlns:p14="http://schemas.microsoft.com/office/powerpoint/2010/main" val="155936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199D0F-114D-4EC2-A061-5AB5F65112F6}"/>
              </a:ext>
            </a:extLst>
          </p:cNvPr>
          <p:cNvSpPr txBox="1"/>
          <p:nvPr/>
        </p:nvSpPr>
        <p:spPr>
          <a:xfrm>
            <a:off x="869692" y="1397058"/>
            <a:ext cx="10239020" cy="3693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in 3D objects and 2D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in Mixed Reality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Measurements (Area, Volume, Distance)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 Shapes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5CE0E1-9782-4283-A762-FA55F507D8FB}"/>
              </a:ext>
            </a:extLst>
          </p:cNvPr>
          <p:cNvSpPr txBox="1">
            <a:spLocks/>
          </p:cNvSpPr>
          <p:nvPr/>
        </p:nvSpPr>
        <p:spPr>
          <a:xfrm>
            <a:off x="431400" y="301371"/>
            <a:ext cx="113292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cs typeface="Segoe UI Light" panose="020B0502040204020203" pitchFamily="34" charset="0"/>
              </a:rPr>
              <a:t>Mixed Reality Components</a:t>
            </a:r>
          </a:p>
        </p:txBody>
      </p:sp>
    </p:spTree>
    <p:extLst>
      <p:ext uri="{BB962C8B-B14F-4D97-AF65-F5344CB8AC3E}">
        <p14:creationId xmlns:p14="http://schemas.microsoft.com/office/powerpoint/2010/main" val="258454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78E46C-0F2F-4D8F-8685-D890AF38A480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4342EA1-02DE-432C-B535-038F595FE8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B9686E-60BB-426D-9902-B37A45317C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0</TotalTime>
  <Words>319</Words>
  <Application>Microsoft Office PowerPoint</Application>
  <PresentationFormat>Widescreen</PresentationFormat>
  <Paragraphs>69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Segoe UI</vt:lpstr>
      <vt:lpstr>Segoe UI Light</vt:lpstr>
      <vt:lpstr>Segoe UI Semilight</vt:lpstr>
      <vt:lpstr>Wingdings</vt:lpstr>
      <vt:lpstr>Office Theme</vt:lpstr>
      <vt:lpstr>Custom Design</vt:lpstr>
      <vt:lpstr>PowerPoint Presentation</vt:lpstr>
      <vt:lpstr>Mary Angiela “Anj” Cerbolles</vt:lpstr>
      <vt:lpstr>Session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View in 3D object</vt:lpstr>
      <vt:lpstr>Demo Measurement and Placing Objects</vt:lpstr>
      <vt:lpstr>Demo View Shape in Mixed Reality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2020-05-10T00:02:40Z</dcterms:created>
  <dcterms:modified xsi:type="dcterms:W3CDTF">2020-06-14T09:39:07Z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